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0" r:id="rId6"/>
    <p:sldId id="265" r:id="rId7"/>
    <p:sldId id="267" r:id="rId8"/>
    <p:sldId id="268" r:id="rId9"/>
    <p:sldId id="272" r:id="rId10"/>
    <p:sldId id="271" r:id="rId11"/>
    <p:sldId id="273" r:id="rId12"/>
    <p:sldId id="260" r:id="rId13"/>
    <p:sldId id="261" r:id="rId14"/>
    <p:sldId id="309" r:id="rId15"/>
    <p:sldId id="263" r:id="rId16"/>
    <p:sldId id="274" r:id="rId17"/>
    <p:sldId id="276" r:id="rId18"/>
    <p:sldId id="275" r:id="rId19"/>
    <p:sldId id="307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CC"/>
    <a:srgbClr val="3333FF"/>
    <a:srgbClr val="008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4.wdp"/><Relationship Id="rId7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9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slide" Target="slide2.xml"/><Relationship Id="rId3" Type="http://schemas.microsoft.com/office/2007/relationships/hdphoto" Target="../media/hdphoto7.wdp"/><Relationship Id="rId7" Type="http://schemas.openxmlformats.org/officeDocument/2006/relationships/image" Target="../media/image20.png"/><Relationship Id="rId12" Type="http://schemas.microsoft.com/office/2007/relationships/hdphoto" Target="../media/hdphoto1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5.png"/><Relationship Id="rId5" Type="http://schemas.microsoft.com/office/2007/relationships/hdphoto" Target="../media/hdphoto4.wdp"/><Relationship Id="rId10" Type="http://schemas.microsoft.com/office/2007/relationships/hdphoto" Target="../media/hdphoto10.wdp"/><Relationship Id="rId4" Type="http://schemas.openxmlformats.org/officeDocument/2006/relationships/image" Target="../media/image12.png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microsoft.com/office/2007/relationships/hdphoto" Target="../media/hdphoto4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slide" Target="slide2.xml"/><Relationship Id="rId4" Type="http://schemas.microsoft.com/office/2007/relationships/hdphoto" Target="../media/hdphoto1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1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slide" Target="slide12.xml"/><Relationship Id="rId5" Type="http://schemas.openxmlformats.org/officeDocument/2006/relationships/slide" Target="slide4.xml"/><Relationship Id="rId10" Type="http://schemas.openxmlformats.org/officeDocument/2006/relationships/slide" Target="slide5.xml"/><Relationship Id="rId4" Type="http://schemas.openxmlformats.org/officeDocument/2006/relationships/slide" Target="slide8.xml"/><Relationship Id="rId9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openxmlformats.org/officeDocument/2006/relationships/slide" Target="slide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slide" Target="slide1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slide" Target="slide2.xml"/><Relationship Id="rId4" Type="http://schemas.microsoft.com/office/2007/relationships/hdphoto" Target="../media/hdphoto3.wdp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slide" Target="slide39.xml"/><Relationship Id="rId18" Type="http://schemas.openxmlformats.org/officeDocument/2006/relationships/slide" Target="slide41.xml"/><Relationship Id="rId26" Type="http://schemas.openxmlformats.org/officeDocument/2006/relationships/slide" Target="slide46.xml"/><Relationship Id="rId3" Type="http://schemas.openxmlformats.org/officeDocument/2006/relationships/slide" Target="slide20.xml"/><Relationship Id="rId21" Type="http://schemas.openxmlformats.org/officeDocument/2006/relationships/slide" Target="slide29.xml"/><Relationship Id="rId34" Type="http://schemas.microsoft.com/office/2007/relationships/hdphoto" Target="../media/hdphoto4.wdp"/><Relationship Id="rId7" Type="http://schemas.openxmlformats.org/officeDocument/2006/relationships/slide" Target="slide36.xml"/><Relationship Id="rId12" Type="http://schemas.openxmlformats.org/officeDocument/2006/relationships/slide" Target="slide38.xml"/><Relationship Id="rId17" Type="http://schemas.openxmlformats.org/officeDocument/2006/relationships/slide" Target="slide28.xml"/><Relationship Id="rId25" Type="http://schemas.openxmlformats.org/officeDocument/2006/relationships/slide" Target="slide45.xml"/><Relationship Id="rId33" Type="http://schemas.openxmlformats.org/officeDocument/2006/relationships/image" Target="../media/image12.png"/><Relationship Id="rId2" Type="http://schemas.openxmlformats.org/officeDocument/2006/relationships/image" Target="../media/image13.jpeg"/><Relationship Id="rId16" Type="http://schemas.openxmlformats.org/officeDocument/2006/relationships/slide" Target="slide27.xml"/><Relationship Id="rId20" Type="http://schemas.openxmlformats.org/officeDocument/2006/relationships/slide" Target="slide43.xml"/><Relationship Id="rId29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5.xml"/><Relationship Id="rId11" Type="http://schemas.openxmlformats.org/officeDocument/2006/relationships/slide" Target="slide25.xml"/><Relationship Id="rId24" Type="http://schemas.openxmlformats.org/officeDocument/2006/relationships/slide" Target="slide44.xml"/><Relationship Id="rId32" Type="http://schemas.openxmlformats.org/officeDocument/2006/relationships/slide" Target="slide2.xml"/><Relationship Id="rId5" Type="http://schemas.openxmlformats.org/officeDocument/2006/relationships/slide" Target="slide22.xml"/><Relationship Id="rId15" Type="http://schemas.openxmlformats.org/officeDocument/2006/relationships/slide" Target="slide26.xml"/><Relationship Id="rId23" Type="http://schemas.openxmlformats.org/officeDocument/2006/relationships/slide" Target="slide31.xml"/><Relationship Id="rId28" Type="http://schemas.openxmlformats.org/officeDocument/2006/relationships/slide" Target="slide33.xml"/><Relationship Id="rId10" Type="http://schemas.openxmlformats.org/officeDocument/2006/relationships/slide" Target="slide24.xml"/><Relationship Id="rId19" Type="http://schemas.openxmlformats.org/officeDocument/2006/relationships/slide" Target="slide42.xml"/><Relationship Id="rId31" Type="http://schemas.openxmlformats.org/officeDocument/2006/relationships/slide" Target="slide49.xml"/><Relationship Id="rId4" Type="http://schemas.openxmlformats.org/officeDocument/2006/relationships/slide" Target="slide21.xml"/><Relationship Id="rId9" Type="http://schemas.openxmlformats.org/officeDocument/2006/relationships/slide" Target="slide23.xml"/><Relationship Id="rId14" Type="http://schemas.openxmlformats.org/officeDocument/2006/relationships/slide" Target="slide40.xml"/><Relationship Id="rId22" Type="http://schemas.openxmlformats.org/officeDocument/2006/relationships/slide" Target="slide30.xml"/><Relationship Id="rId27" Type="http://schemas.openxmlformats.org/officeDocument/2006/relationships/slide" Target="slide32.xml"/><Relationship Id="rId30" Type="http://schemas.openxmlformats.org/officeDocument/2006/relationships/slide" Target="slide48.xml"/><Relationship Id="rId35" Type="http://schemas.openxmlformats.org/officeDocument/2006/relationships/slide" Target="slide4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" Target="slide16.xml"/><Relationship Id="rId7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microsoft.com/office/2007/relationships/hdphoto" Target="../media/hdphoto5.wdp"/><Relationship Id="rId4" Type="http://schemas.openxmlformats.org/officeDocument/2006/relationships/image" Target="../media/image16.png"/><Relationship Id="rId9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9.png"/><Relationship Id="rId7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0.png"/><Relationship Id="rId4" Type="http://schemas.microsoft.com/office/2007/relationships/hdphoto" Target="../media/hdphoto7.wdp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72816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gdekluet.ru/file/preview/e9/1512570913_e985388a0998e6fe2d0bbbefc256850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7" r="1855" b="3472"/>
          <a:stretch/>
        </p:blipFill>
        <p:spPr bwMode="auto">
          <a:xfrm>
            <a:off x="35496" y="44624"/>
            <a:ext cx="9073008" cy="6768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427434"/>
            <a:ext cx="508959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Тригонометрические </a:t>
            </a:r>
          </a:p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sinx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y=</a:t>
            </a:r>
            <a:r>
              <a:rPr lang="en-US" sz="36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cosx</a:t>
            </a:r>
            <a:r>
              <a:rPr 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их графики и свойства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41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6643124" y="5748769"/>
            <a:ext cx="2475230" cy="1017270"/>
            <a:chOff x="6643124" y="5748769"/>
            <a:chExt cx="2475230" cy="1017270"/>
          </a:xfrm>
        </p:grpSpPr>
        <p:pic>
          <p:nvPicPr>
            <p:cNvPr id="8" name="Рисунок 7" descr="http://vospitatel.com.ua/images/r/rybki-ranniy-vozrast6.png"/>
            <p:cNvPicPr/>
            <p:nvPr/>
          </p:nvPicPr>
          <p:blipFill>
            <a:blip r:embed="rId2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45346" y="0"/>
            <a:ext cx="9073008" cy="6813376"/>
            <a:chOff x="0" y="34025"/>
            <a:chExt cx="9073008" cy="6813376"/>
          </a:xfrm>
        </p:grpSpPr>
        <p:pic>
          <p:nvPicPr>
            <p:cNvPr id="2050" name="Picture 2" descr="http://www.ruboman.ru/wp-content/uploads/2015/09/4177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4025"/>
              <a:ext cx="9073008" cy="6813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Рисунок 5" descr="http://img-fotki.yandex.ru/get/4801/200418627.6/0_107267_f0754f3c_orig.png"/>
            <p:cNvPicPr/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9063" y1="9230" x2="9063" y2="9230"/>
                          <a14:foregroundMark x1="13625" y1="6731" x2="13625" y2="6731"/>
                          <a14:foregroundMark x1="20063" y1="3817" x2="20063" y2="3817"/>
                          <a14:foregroundMark x1="29938" y1="2082" x2="29938" y2="2082"/>
                          <a14:foregroundMark x1="40500" y1="2915" x2="40500" y2="2915"/>
                          <a14:foregroundMark x1="57563" y1="3331" x2="59062" y2="2498"/>
                          <a14:foregroundMark x1="75375" y1="2082" x2="75375" y2="2082"/>
                          <a14:foregroundMark x1="84875" y1="5899" x2="84875" y2="5899"/>
                          <a14:foregroundMark x1="89000" y1="9646" x2="89000" y2="9646"/>
                          <a14:foregroundMark x1="93188" y1="11797" x2="93188" y2="11797"/>
                          <a14:foregroundMark x1="84875" y1="18112" x2="84875" y2="18112"/>
                          <a14:foregroundMark x1="74250" y1="20194" x2="74250" y2="20194"/>
                          <a14:foregroundMark x1="74250" y1="12630" x2="74250" y2="12630"/>
                          <a14:foregroundMark x1="31063" y1="13046" x2="31063" y2="13046"/>
                          <a14:foregroundMark x1="5688" y1="13879" x2="5688" y2="13879"/>
                          <a14:foregroundMark x1="9875" y1="25677" x2="9875" y2="25677"/>
                          <a14:foregroundMark x1="12125" y1="44622" x2="12125" y2="44622"/>
                          <a14:foregroundMark x1="17063" y1="64400" x2="17063" y2="64400"/>
                          <a14:foregroundMark x1="19688" y1="81194" x2="19688" y2="81194"/>
                          <a14:foregroundMark x1="19688" y1="90423" x2="19688" y2="90423"/>
                          <a14:foregroundMark x1="26875" y1="96322" x2="26875" y2="96322"/>
                          <a14:foregroundMark x1="72375" y1="95489" x2="72375" y2="95489"/>
                          <a14:foregroundMark x1="79563" y1="86676" x2="79563" y2="86676"/>
                          <a14:foregroundMark x1="82938" y1="67731" x2="82938" y2="67731"/>
                          <a14:foregroundMark x1="87125" y1="48786" x2="87125" y2="48786"/>
                          <a14:foregroundMark x1="89375" y1="34490" x2="89375" y2="34490"/>
                          <a14:foregroundMark x1="90500" y1="28591" x2="90500" y2="28591"/>
                          <a14:foregroundMark x1="93188" y1="18112" x2="93188" y2="18112"/>
                          <a14:foregroundMark x1="97000" y1="5482" x2="97000" y2="5482"/>
                          <a14:foregroundMark x1="95063" y1="6731" x2="95063" y2="6731"/>
                          <a14:foregroundMark x1="4563" y1="7564" x2="4563" y2="7564"/>
                          <a14:foregroundMark x1="14375" y1="10062" x2="14375" y2="10062"/>
                          <a14:foregroundMark x1="20063" y1="21027" x2="20063" y2="210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4659350"/>
              <a:ext cx="2101215" cy="1892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http://www.locksmithwidnes.org/communities/6/004/008/994/986/images/4631546337.png"/>
            <p:cNvPicPr/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9219" l="0" r="99164">
                          <a14:foregroundMark x1="86288" y1="42031" x2="86288" y2="42031"/>
                          <a14:foregroundMark x1="84615" y1="48750" x2="84615" y2="48750"/>
                          <a14:foregroundMark x1="87291" y1="62031" x2="87291" y2="62031"/>
                          <a14:foregroundMark x1="84615" y1="43750" x2="84615" y2="43750"/>
                          <a14:foregroundMark x1="87793" y1="67344" x2="87793" y2="67344"/>
                          <a14:foregroundMark x1="92308" y1="4219" x2="92308" y2="4219"/>
                          <a14:foregroundMark x1="83612" y1="8594" x2="83612" y2="8594"/>
                          <a14:foregroundMark x1="74247" y1="16406" x2="74247" y2="16406"/>
                          <a14:foregroundMark x1="64047" y1="23594" x2="64047" y2="23594"/>
                          <a14:foregroundMark x1="54348" y1="32656" x2="54348" y2="32656"/>
                          <a14:foregroundMark x1="45151" y1="40156" x2="45151" y2="40156"/>
                          <a14:foregroundMark x1="34448" y1="49844" x2="34448" y2="49844"/>
                          <a14:foregroundMark x1="31438" y1="57656" x2="31438" y2="57656"/>
                          <a14:foregroundMark x1="28261" y1="64844" x2="28261" y2="64844"/>
                          <a14:foregroundMark x1="21070" y1="66719" x2="21070" y2="66719"/>
                          <a14:foregroundMark x1="14883" y1="78125" x2="14883" y2="78125"/>
                          <a14:foregroundMark x1="11538" y1="85000" x2="11538" y2="85000"/>
                          <a14:foregroundMark x1="7358" y1="88438" x2="7358" y2="88438"/>
                          <a14:foregroundMark x1="4515" y1="86719" x2="4515" y2="86719"/>
                          <a14:foregroundMark x1="9866" y1="79219" x2="9866" y2="79219"/>
                          <a14:foregroundMark x1="13880" y1="72031" x2="13880" y2="72031"/>
                          <a14:foregroundMark x1="16388" y1="68125" x2="16388" y2="68125"/>
                          <a14:foregroundMark x1="17559" y1="64844" x2="17559" y2="64844"/>
                          <a14:foregroundMark x1="13043" y1="64063" x2="13043" y2="64063"/>
                          <a14:foregroundMark x1="15385" y1="62344" x2="15385" y2="62344"/>
                          <a14:foregroundMark x1="19565" y1="62031" x2="19565" y2="62031"/>
                          <a14:foregroundMark x1="17726" y1="57656" x2="17726" y2="57656"/>
                          <a14:foregroundMark x1="20234" y1="55469" x2="20234" y2="55469"/>
                          <a14:foregroundMark x1="22575" y1="54063" x2="22575" y2="54063"/>
                          <a14:foregroundMark x1="25753" y1="50469" x2="25753" y2="50469"/>
                          <a14:foregroundMark x1="26756" y1="47656" x2="26756" y2="47656"/>
                          <a14:foregroundMark x1="32609" y1="44375" x2="32609" y2="44375"/>
                          <a14:foregroundMark x1="35953" y1="41563" x2="35953" y2="41563"/>
                          <a14:foregroundMark x1="39799" y1="38750" x2="39799" y2="38750"/>
                          <a14:foregroundMark x1="41806" y1="34688" x2="41806" y2="34688"/>
                          <a14:foregroundMark x1="44147" y1="31094" x2="44147" y2="31094"/>
                          <a14:foregroundMark x1="47993" y1="30156" x2="47993" y2="30156"/>
                          <a14:foregroundMark x1="51338" y1="26875" x2="51338" y2="26875"/>
                          <a14:foregroundMark x1="53344" y1="24375" x2="53344" y2="24375"/>
                          <a14:foregroundMark x1="56355" y1="22188" x2="56355" y2="22188"/>
                          <a14:foregroundMark x1="59866" y1="20156" x2="59866" y2="20156"/>
                          <a14:foregroundMark x1="66388" y1="16875" x2="66388" y2="16875"/>
                          <a14:foregroundMark x1="73579" y1="10781" x2="73579" y2="10781"/>
                          <a14:foregroundMark x1="78595" y1="8594" x2="79599" y2="8594"/>
                          <a14:foregroundMark x1="81940" y1="3906" x2="81940" y2="3906"/>
                          <a14:foregroundMark x1="85452" y1="2500" x2="85452" y2="2500"/>
                          <a14:foregroundMark x1="88963" y1="1875" x2="88963" y2="1875"/>
                          <a14:foregroundMark x1="96488" y1="1719" x2="96488" y2="1719"/>
                          <a14:foregroundMark x1="96990" y1="7500" x2="96990" y2="7500"/>
                          <a14:foregroundMark x1="96990" y1="11406" x2="96990" y2="11406"/>
                          <a14:foregroundMark x1="94147" y1="16406" x2="94147" y2="16406"/>
                          <a14:foregroundMark x1="92308" y1="23281" x2="92308" y2="23281"/>
                          <a14:foregroundMark x1="89632" y1="31094" x2="89632" y2="31094"/>
                          <a14:foregroundMark x1="87291" y1="37656" x2="87291" y2="37656"/>
                          <a14:foregroundMark x1="84950" y1="57656" x2="84950" y2="57656"/>
                          <a14:foregroundMark x1="83445" y1="52969" x2="83445" y2="52969"/>
                          <a14:foregroundMark x1="15050" y1="65313" x2="15050" y2="65313"/>
                          <a14:foregroundMark x1="94147" y1="1406" x2="94147" y2="1406"/>
                          <a14:foregroundMark x1="96488" y1="3281" x2="96488" y2="3281"/>
                          <a14:foregroundMark x1="97324" y1="10000" x2="97324" y2="10000"/>
                          <a14:foregroundMark x1="97659" y1="5313" x2="97659" y2="5313"/>
                          <a14:foregroundMark x1="95485" y1="12969" x2="95485" y2="12969"/>
                          <a14:foregroundMark x1="84615" y1="40781" x2="84615" y2="40781"/>
                          <a14:foregroundMark x1="88796" y1="65156" x2="88796" y2="65156"/>
                          <a14:foregroundMark x1="86120" y1="64844" x2="86120" y2="64844"/>
                          <a14:foregroundMark x1="85452" y1="59844" x2="85452" y2="59844"/>
                          <a14:foregroundMark x1="49331" y1="26875" x2="49331" y2="26875"/>
                          <a14:foregroundMark x1="61371" y1="19375" x2="61371" y2="19375"/>
                          <a14:foregroundMark x1="83612" y1="6094" x2="83612" y2="6094"/>
                          <a14:foregroundMark x1="86957" y1="3281" x2="86957" y2="3281"/>
                          <a14:foregroundMark x1="54013" y1="29063" x2="54013" y2="29063"/>
                          <a14:foregroundMark x1="61371" y1="25156" x2="61371" y2="25156"/>
                          <a14:foregroundMark x1="30602" y1="45469" x2="30602" y2="45469"/>
                          <a14:foregroundMark x1="19064" y1="60469" x2="19064" y2="60469"/>
                          <a14:foregroundMark x1="25585" y1="55156" x2="25585" y2="55156"/>
                          <a14:foregroundMark x1="27926" y1="51563" x2="27926" y2="51563"/>
                          <a14:foregroundMark x1="34448" y1="48125" x2="34448" y2="48125"/>
                          <a14:foregroundMark x1="39130" y1="43281" x2="39130" y2="43281"/>
                          <a14:foregroundMark x1="44482" y1="39063" x2="44482" y2="39063"/>
                          <a14:foregroundMark x1="42475" y1="36250" x2="42475" y2="36250"/>
                          <a14:foregroundMark x1="38796" y1="45938" x2="38796" y2="45938"/>
                          <a14:foregroundMark x1="25251" y1="66563" x2="25251" y2="66563"/>
                          <a14:foregroundMark x1="30936" y1="63125" x2="30936" y2="63125"/>
                          <a14:foregroundMark x1="32107" y1="60938" x2="32107" y2="60938"/>
                          <a14:foregroundMark x1="16555" y1="74844" x2="16555" y2="74844"/>
                          <a14:foregroundMark x1="20234" y1="68906" x2="20234" y2="68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3789040"/>
              <a:ext cx="2679065" cy="2870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" name="Группа 11"/>
          <p:cNvGrpSpPr/>
          <p:nvPr/>
        </p:nvGrpSpPr>
        <p:grpSpPr>
          <a:xfrm>
            <a:off x="6220150" y="5444517"/>
            <a:ext cx="2475230" cy="1017270"/>
            <a:chOff x="6643124" y="5748769"/>
            <a:chExt cx="2475230" cy="1017270"/>
          </a:xfrm>
        </p:grpSpPr>
        <p:pic>
          <p:nvPicPr>
            <p:cNvPr id="13" name="Рисунок 12" descr="http://vospitatel.com.ua/images/r/rybki-ranniy-vozrast6.png">
              <a:hlinkClick r:id="rId9" action="ppaction://hlinksldjump"/>
            </p:cNvPr>
            <p:cNvPicPr/>
            <p:nvPr/>
          </p:nvPicPr>
          <p:blipFill>
            <a:blip r:embed="rId2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" name="TextBox 13">
              <a:hlinkClick r:id="rId9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655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http://img-fotki.yandex.ru/get/4801/200418627.6/0_107267_f0754f3c_orig.pn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063" y1="9230" x2="9063" y2="9230"/>
                        <a14:foregroundMark x1="13625" y1="6731" x2="13625" y2="6731"/>
                        <a14:foregroundMark x1="20063" y1="3817" x2="20063" y2="3817"/>
                        <a14:foregroundMark x1="29938" y1="2082" x2="29938" y2="2082"/>
                        <a14:foregroundMark x1="40500" y1="2915" x2="40500" y2="2915"/>
                        <a14:foregroundMark x1="57563" y1="3331" x2="59062" y2="2498"/>
                        <a14:foregroundMark x1="75375" y1="2082" x2="75375" y2="2082"/>
                        <a14:foregroundMark x1="84875" y1="5899" x2="84875" y2="5899"/>
                        <a14:foregroundMark x1="89000" y1="9646" x2="89000" y2="9646"/>
                        <a14:foregroundMark x1="93188" y1="11797" x2="93188" y2="11797"/>
                        <a14:foregroundMark x1="84875" y1="18112" x2="84875" y2="18112"/>
                        <a14:foregroundMark x1="74250" y1="20194" x2="74250" y2="20194"/>
                        <a14:foregroundMark x1="74250" y1="12630" x2="74250" y2="12630"/>
                        <a14:foregroundMark x1="31063" y1="13046" x2="31063" y2="13046"/>
                        <a14:foregroundMark x1="5688" y1="13879" x2="5688" y2="13879"/>
                        <a14:foregroundMark x1="9875" y1="25677" x2="9875" y2="25677"/>
                        <a14:foregroundMark x1="12125" y1="44622" x2="12125" y2="44622"/>
                        <a14:foregroundMark x1="17063" y1="64400" x2="17063" y2="64400"/>
                        <a14:foregroundMark x1="19688" y1="81194" x2="19688" y2="81194"/>
                        <a14:foregroundMark x1="19688" y1="90423" x2="19688" y2="90423"/>
                        <a14:foregroundMark x1="26875" y1="96322" x2="26875" y2="96322"/>
                        <a14:foregroundMark x1="72375" y1="95489" x2="72375" y2="95489"/>
                        <a14:foregroundMark x1="79563" y1="86676" x2="79563" y2="86676"/>
                        <a14:foregroundMark x1="82938" y1="67731" x2="82938" y2="67731"/>
                        <a14:foregroundMark x1="87125" y1="48786" x2="87125" y2="48786"/>
                        <a14:foregroundMark x1="89375" y1="34490" x2="89375" y2="34490"/>
                        <a14:foregroundMark x1="90500" y1="28591" x2="90500" y2="28591"/>
                        <a14:foregroundMark x1="93188" y1="18112" x2="93188" y2="18112"/>
                        <a14:foregroundMark x1="97000" y1="5482" x2="97000" y2="5482"/>
                        <a14:foregroundMark x1="95063" y1="6731" x2="95063" y2="6731"/>
                        <a14:foregroundMark x1="4563" y1="7564" x2="4563" y2="7564"/>
                        <a14:foregroundMark x1="14375" y1="10062" x2="14375" y2="10062"/>
                        <a14:foregroundMark x1="20063" y1="21027" x2="20063" y2="21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711108"/>
            <a:ext cx="1309127" cy="131623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Группа 4"/>
          <p:cNvGrpSpPr/>
          <p:nvPr/>
        </p:nvGrpSpPr>
        <p:grpSpPr>
          <a:xfrm>
            <a:off x="6643124" y="5748769"/>
            <a:ext cx="2475230" cy="1017270"/>
            <a:chOff x="6643124" y="5748769"/>
            <a:chExt cx="2475230" cy="1017270"/>
          </a:xfrm>
        </p:grpSpPr>
        <p:pic>
          <p:nvPicPr>
            <p:cNvPr id="6" name="Рисунок 5" descr="http://vospitatel.com.ua/images/r/rybki-ranniy-vozrast6.png"/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-25646" y="0"/>
            <a:ext cx="9144000" cy="6858000"/>
            <a:chOff x="0" y="0"/>
            <a:chExt cx="9144000" cy="6858000"/>
          </a:xfrm>
        </p:grpSpPr>
        <p:pic>
          <p:nvPicPr>
            <p:cNvPr id="4098" name="Picture 2" descr="http://3.bp.blogspot.com/-bW9Khy-NZY8/U1Uq1ognjpI/AAAAAAAABbo/hZ3j0L8kn9k/s1600/fishing+on+ishim+01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Рисунок 8" descr="http://www.locksmithwidnes.org/communities/6/004/008/994/986/images/4631546337.png"/>
            <p:cNvPicPr/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9219" l="0" r="99164">
                          <a14:foregroundMark x1="86288" y1="42031" x2="86288" y2="42031"/>
                          <a14:foregroundMark x1="84615" y1="48750" x2="84615" y2="48750"/>
                          <a14:foregroundMark x1="87291" y1="62031" x2="87291" y2="62031"/>
                          <a14:foregroundMark x1="84615" y1="43750" x2="84615" y2="43750"/>
                          <a14:foregroundMark x1="87793" y1="67344" x2="87793" y2="67344"/>
                          <a14:foregroundMark x1="92308" y1="4219" x2="92308" y2="4219"/>
                          <a14:foregroundMark x1="83612" y1="8594" x2="83612" y2="8594"/>
                          <a14:foregroundMark x1="74247" y1="16406" x2="74247" y2="16406"/>
                          <a14:foregroundMark x1="64047" y1="23594" x2="64047" y2="23594"/>
                          <a14:foregroundMark x1="54348" y1="32656" x2="54348" y2="32656"/>
                          <a14:foregroundMark x1="45151" y1="40156" x2="45151" y2="40156"/>
                          <a14:foregroundMark x1="34448" y1="49844" x2="34448" y2="49844"/>
                          <a14:foregroundMark x1="31438" y1="57656" x2="31438" y2="57656"/>
                          <a14:foregroundMark x1="28261" y1="64844" x2="28261" y2="64844"/>
                          <a14:foregroundMark x1="21070" y1="66719" x2="21070" y2="66719"/>
                          <a14:foregroundMark x1="14883" y1="78125" x2="14883" y2="78125"/>
                          <a14:foregroundMark x1="11538" y1="85000" x2="11538" y2="85000"/>
                          <a14:foregroundMark x1="7358" y1="88438" x2="7358" y2="88438"/>
                          <a14:foregroundMark x1="4515" y1="86719" x2="4515" y2="86719"/>
                          <a14:foregroundMark x1="9866" y1="79219" x2="9866" y2="79219"/>
                          <a14:foregroundMark x1="13880" y1="72031" x2="13880" y2="72031"/>
                          <a14:foregroundMark x1="16388" y1="68125" x2="16388" y2="68125"/>
                          <a14:foregroundMark x1="17559" y1="64844" x2="17559" y2="64844"/>
                          <a14:foregroundMark x1="13043" y1="64063" x2="13043" y2="64063"/>
                          <a14:foregroundMark x1="15385" y1="62344" x2="15385" y2="62344"/>
                          <a14:foregroundMark x1="19565" y1="62031" x2="19565" y2="62031"/>
                          <a14:foregroundMark x1="17726" y1="57656" x2="17726" y2="57656"/>
                          <a14:foregroundMark x1="20234" y1="55469" x2="20234" y2="55469"/>
                          <a14:foregroundMark x1="22575" y1="54063" x2="22575" y2="54063"/>
                          <a14:foregroundMark x1="25753" y1="50469" x2="25753" y2="50469"/>
                          <a14:foregroundMark x1="26756" y1="47656" x2="26756" y2="47656"/>
                          <a14:foregroundMark x1="32609" y1="44375" x2="32609" y2="44375"/>
                          <a14:foregroundMark x1="35953" y1="41563" x2="35953" y2="41563"/>
                          <a14:foregroundMark x1="39799" y1="38750" x2="39799" y2="38750"/>
                          <a14:foregroundMark x1="41806" y1="34688" x2="41806" y2="34688"/>
                          <a14:foregroundMark x1="44147" y1="31094" x2="44147" y2="31094"/>
                          <a14:foregroundMark x1="47993" y1="30156" x2="47993" y2="30156"/>
                          <a14:foregroundMark x1="51338" y1="26875" x2="51338" y2="26875"/>
                          <a14:foregroundMark x1="53344" y1="24375" x2="53344" y2="24375"/>
                          <a14:foregroundMark x1="56355" y1="22188" x2="56355" y2="22188"/>
                          <a14:foregroundMark x1="59866" y1="20156" x2="59866" y2="20156"/>
                          <a14:foregroundMark x1="66388" y1="16875" x2="66388" y2="16875"/>
                          <a14:foregroundMark x1="73579" y1="10781" x2="73579" y2="10781"/>
                          <a14:foregroundMark x1="78595" y1="8594" x2="79599" y2="8594"/>
                          <a14:foregroundMark x1="81940" y1="3906" x2="81940" y2="3906"/>
                          <a14:foregroundMark x1="85452" y1="2500" x2="85452" y2="2500"/>
                          <a14:foregroundMark x1="88963" y1="1875" x2="88963" y2="1875"/>
                          <a14:foregroundMark x1="96488" y1="1719" x2="96488" y2="1719"/>
                          <a14:foregroundMark x1="96990" y1="7500" x2="96990" y2="7500"/>
                          <a14:foregroundMark x1="96990" y1="11406" x2="96990" y2="11406"/>
                          <a14:foregroundMark x1="94147" y1="16406" x2="94147" y2="16406"/>
                          <a14:foregroundMark x1="92308" y1="23281" x2="92308" y2="23281"/>
                          <a14:foregroundMark x1="89632" y1="31094" x2="89632" y2="31094"/>
                          <a14:foregroundMark x1="87291" y1="37656" x2="87291" y2="37656"/>
                          <a14:foregroundMark x1="84950" y1="57656" x2="84950" y2="57656"/>
                          <a14:foregroundMark x1="83445" y1="52969" x2="83445" y2="52969"/>
                          <a14:foregroundMark x1="15050" y1="65313" x2="15050" y2="65313"/>
                          <a14:foregroundMark x1="94147" y1="1406" x2="94147" y2="1406"/>
                          <a14:foregroundMark x1="96488" y1="3281" x2="96488" y2="3281"/>
                          <a14:foregroundMark x1="97324" y1="10000" x2="97324" y2="10000"/>
                          <a14:foregroundMark x1="97659" y1="5313" x2="97659" y2="5313"/>
                          <a14:foregroundMark x1="95485" y1="12969" x2="95485" y2="12969"/>
                          <a14:foregroundMark x1="84615" y1="40781" x2="84615" y2="40781"/>
                          <a14:foregroundMark x1="88796" y1="65156" x2="88796" y2="65156"/>
                          <a14:foregroundMark x1="86120" y1="64844" x2="86120" y2="64844"/>
                          <a14:foregroundMark x1="85452" y1="59844" x2="85452" y2="59844"/>
                          <a14:foregroundMark x1="49331" y1="26875" x2="49331" y2="26875"/>
                          <a14:foregroundMark x1="61371" y1="19375" x2="61371" y2="19375"/>
                          <a14:foregroundMark x1="83612" y1="6094" x2="83612" y2="6094"/>
                          <a14:foregroundMark x1="86957" y1="3281" x2="86957" y2="3281"/>
                          <a14:foregroundMark x1="54013" y1="29063" x2="54013" y2="29063"/>
                          <a14:foregroundMark x1="61371" y1="25156" x2="61371" y2="25156"/>
                          <a14:foregroundMark x1="30602" y1="45469" x2="30602" y2="45469"/>
                          <a14:foregroundMark x1="19064" y1="60469" x2="19064" y2="60469"/>
                          <a14:foregroundMark x1="25585" y1="55156" x2="25585" y2="55156"/>
                          <a14:foregroundMark x1="27926" y1="51563" x2="27926" y2="51563"/>
                          <a14:foregroundMark x1="34448" y1="48125" x2="34448" y2="48125"/>
                          <a14:foregroundMark x1="39130" y1="43281" x2="39130" y2="43281"/>
                          <a14:foregroundMark x1="44482" y1="39063" x2="44482" y2="39063"/>
                          <a14:foregroundMark x1="42475" y1="36250" x2="42475" y2="36250"/>
                          <a14:foregroundMark x1="38796" y1="45938" x2="38796" y2="45938"/>
                          <a14:foregroundMark x1="25251" y1="66563" x2="25251" y2="66563"/>
                          <a14:foregroundMark x1="30936" y1="63125" x2="30936" y2="63125"/>
                          <a14:foregroundMark x1="32107" y1="60938" x2="32107" y2="60938"/>
                          <a14:foregroundMark x1="16555" y1="74844" x2="16555" y2="74844"/>
                          <a14:foregroundMark x1="20234" y1="68906" x2="20234" y2="68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814" y="3900038"/>
              <a:ext cx="2679065" cy="2870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http://moziru.com/images/pirate-clipart-wood-boat-12.jpg"/>
            <p:cNvPicPr/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696" b="92559" l="4004" r="9814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2492896"/>
              <a:ext cx="2548694" cy="24482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http://rybachok.com.ua/published/publicdata/WEBASYST/attachments/SC/products_pictures/453-070%20copy_enl.jpg"/>
            <p:cNvPicPr/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100000" l="0" r="9954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4237115"/>
              <a:ext cx="2590800" cy="174117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" name="Группа 13"/>
          <p:cNvGrpSpPr/>
          <p:nvPr/>
        </p:nvGrpSpPr>
        <p:grpSpPr>
          <a:xfrm>
            <a:off x="6444208" y="5518709"/>
            <a:ext cx="2475230" cy="1017270"/>
            <a:chOff x="6643124" y="5748769"/>
            <a:chExt cx="2475230" cy="1017270"/>
          </a:xfrm>
        </p:grpSpPr>
        <p:pic>
          <p:nvPicPr>
            <p:cNvPr id="15" name="Рисунок 14" descr="http://vospitatel.com.ua/images/r/rybki-ranniy-vozrast6.png">
              <a:hlinkClick r:id="rId1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TextBox 15">
              <a:hlinkClick r:id="rId13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667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quest.eb.com/images/139/139_1915/139_1915057-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462" y="303217"/>
            <a:ext cx="482255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media.istockphoto.com/photos/antique-letter-postmark-on-back-1903-picture-id15752569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" t="3366" r="2068" b="3551"/>
          <a:stretch/>
        </p:blipFill>
        <p:spPr bwMode="auto">
          <a:xfrm rot="5400000">
            <a:off x="-911449" y="1207593"/>
            <a:ext cx="621437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6476410" y="5301208"/>
            <a:ext cx="2475230" cy="1017270"/>
            <a:chOff x="6643124" y="574876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>
              <a:hlinkClick r:id="rId4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6276" y="836712"/>
            <a:ext cx="3778920" cy="37240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№1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Вам необходимо получить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пакет №1 у преподавателя.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Выполнить каждый шаг.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Время выполнения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минуты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43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www.belnapfamily.org/Gilbert_Belnap_Letter_(1881-08-31)_p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78497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444208" y="5518709"/>
            <a:ext cx="2475230" cy="1017270"/>
            <a:chOff x="6643124" y="5748769"/>
            <a:chExt cx="2475230" cy="1017270"/>
          </a:xfrm>
        </p:grpSpPr>
        <p:pic>
          <p:nvPicPr>
            <p:cNvPr id="6" name="Рисунок 5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76790" y="2830573"/>
            <a:ext cx="724833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№2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Вам необходимо получить пакет №2 у преподавателя.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Выполнить каждый шаг.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Оформить все выводы в таблицу.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Время выполнения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минут!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34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www.belnapfamily.org/Gilbert_Belnap_Letter_(1881-08-31)_p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78497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444208" y="5518709"/>
            <a:ext cx="2475230" cy="1017270"/>
            <a:chOff x="6643124" y="5748769"/>
            <a:chExt cx="2475230" cy="1017270"/>
          </a:xfrm>
        </p:grpSpPr>
        <p:pic>
          <p:nvPicPr>
            <p:cNvPr id="6" name="Рисунок 5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76790" y="2830573"/>
            <a:ext cx="724833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Задание №3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Вам необходимо получить пакет №3 у преподавателя.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Выполнить каждый шаг.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выполнения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минут!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06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avatars.mds.yandex.net/get-pdb/1325254/be3b8f8e-4660-498d-8e6a-2e3e0f143135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7" y="44624"/>
            <a:ext cx="9073008" cy="671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philatelist.ru/wa-data/public/shop/products/45/65/146545/images/18174/18174.40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" t="5539" r="3584" b="1439"/>
          <a:stretch/>
        </p:blipFill>
        <p:spPr bwMode="auto">
          <a:xfrm>
            <a:off x="2411760" y="1124744"/>
            <a:ext cx="6674552" cy="54913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6444208" y="5661248"/>
            <a:ext cx="2475230" cy="1017270"/>
            <a:chOff x="6643124" y="5748769"/>
            <a:chExt cx="2475230" cy="1017270"/>
          </a:xfrm>
        </p:grpSpPr>
        <p:pic>
          <p:nvPicPr>
            <p:cNvPr id="7" name="Рисунок 6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TextBox 7">
              <a:hlinkClick r:id="rId4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2555776" y="4221088"/>
            <a:ext cx="6363662" cy="144015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 №4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Вам необходимо получить пакет №4 у преподавателя.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Время выполнения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минуты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46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s://ihappymama.ru/iq/wp-content/uploads/2018/07/Skazka-Premudryj-peskar.-M.E.-Saltykov-SHHedrin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11" t="7970" r="7825" b="8519"/>
          <a:stretch/>
        </p:blipFill>
        <p:spPr bwMode="auto">
          <a:xfrm>
            <a:off x="1" y="2880803"/>
            <a:ext cx="5628444" cy="39771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1475656" y="116632"/>
            <a:ext cx="7344816" cy="3096344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Вечным законом да будет: учить и учиться всему через примеры, наставления и применение на деле.</a:t>
            </a:r>
            <a:b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Ян </a:t>
            </a:r>
            <a:r>
              <a:rPr lang="ru-RU" sz="2400" b="1" dirty="0" err="1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Амос</a:t>
            </a:r>
            <a: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Коменский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6444208" y="5518709"/>
            <a:ext cx="2475230" cy="1017270"/>
            <a:chOff x="6643124" y="5748769"/>
            <a:chExt cx="2475230" cy="1017270"/>
          </a:xfrm>
        </p:grpSpPr>
        <p:pic>
          <p:nvPicPr>
            <p:cNvPr id="9" name="Рисунок 8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>
              <a:hlinkClick r:id="rId4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558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3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danachubarova.com/wp-content/uploads/2015/09/%D1%89%D1%83%D1%87%D1%8C%D0%B3%D0%BE.jp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4" b="100000" l="0" r="100000">
                        <a14:foregroundMark x1="34375" y1="22656" x2="34375" y2="22656"/>
                        <a14:foregroundMark x1="41484" y1="24219" x2="41484" y2="24219"/>
                        <a14:foregroundMark x1="30078" y1="12413" x2="30078" y2="12413"/>
                        <a14:foregroundMark x1="25547" y1="7986" x2="25547" y2="7986"/>
                        <a14:foregroundMark x1="17266" y1="13628" x2="17266" y2="13628"/>
                        <a14:foregroundMark x1="11563" y1="12413" x2="11563" y2="12413"/>
                        <a14:foregroundMark x1="7109" y1="12587" x2="7109" y2="12587"/>
                        <a14:foregroundMark x1="2188" y1="12413" x2="2188" y2="12413"/>
                        <a14:foregroundMark x1="5078" y1="10851" x2="5078" y2="10851"/>
                        <a14:foregroundMark x1="22031" y1="16233" x2="22031" y2="16233"/>
                        <a14:foregroundMark x1="6094" y1="15451" x2="6094" y2="15451"/>
                        <a14:foregroundMark x1="3516" y1="15799" x2="3516" y2="15799"/>
                        <a14:foregroundMark x1="1172" y1="14063" x2="1172" y2="14063"/>
                        <a14:foregroundMark x1="1016" y1="18403" x2="1016" y2="18403"/>
                        <a14:foregroundMark x1="4141" y1="21615" x2="4141" y2="21615"/>
                        <a14:foregroundMark x1="9063" y1="24045" x2="9063" y2="24045"/>
                        <a14:foregroundMark x1="12734" y1="27083" x2="12734" y2="27083"/>
                        <a14:foregroundMark x1="16484" y1="31510" x2="16484" y2="31510"/>
                        <a14:foregroundMark x1="15703" y1="37066" x2="15703" y2="37066"/>
                        <a14:foregroundMark x1="14531" y1="40278" x2="14531" y2="40278"/>
                        <a14:foregroundMark x1="14922" y1="36458" x2="14922" y2="36458"/>
                        <a14:foregroundMark x1="15703" y1="34635" x2="15703" y2="34635"/>
                        <a14:foregroundMark x1="25313" y1="49306" x2="25313" y2="49306"/>
                        <a14:foregroundMark x1="31250" y1="42535" x2="31250" y2="42535"/>
                        <a14:foregroundMark x1="33203" y1="37326" x2="33203" y2="37326"/>
                        <a14:foregroundMark x1="31016" y1="40104" x2="31016" y2="40104"/>
                        <a14:foregroundMark x1="28281" y1="44531" x2="28281" y2="44531"/>
                        <a14:foregroundMark x1="26719" y1="46528" x2="26719" y2="46528"/>
                        <a14:foregroundMark x1="34609" y1="34462" x2="34609" y2="34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0198">
            <a:off x="4822432" y="2600929"/>
            <a:ext cx="4051300" cy="3970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 rot="15517756">
            <a:off x="77750" y="618492"/>
            <a:ext cx="5100160" cy="3969010"/>
          </a:xfrm>
          <a:prstGeom prst="cloudCallout">
            <a:avLst>
              <a:gd name="adj1" fmla="val -33423"/>
              <a:gd name="adj2" fmla="val 653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Учитесь так, словно вы постоянно ощущаете нехватку своих знаний, и так, словно вы постоянно боитесь растерять свои знания.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Конфуций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(Кун-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цзы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395536" y="5518709"/>
            <a:ext cx="2475230" cy="1017270"/>
            <a:chOff x="6643124" y="574876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5" action="ppaction://hlinksldjump"/>
            </p:cNvPr>
            <p:cNvPicPr/>
            <p:nvPr/>
          </p:nvPicPr>
          <p:blipFill>
            <a:blip r:embed="rId6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>
              <a:hlinkClick r:id="rId5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636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s://img3.stockfresh.com/files/v/vectorarta/m/40/479044_stock-photo-goldfish-on-shine-blu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" t="12958" r="2209" b="15120"/>
          <a:stretch/>
        </p:blipFill>
        <p:spPr bwMode="auto">
          <a:xfrm>
            <a:off x="1" y="3038031"/>
            <a:ext cx="3520490" cy="3799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Выноска-облако 4"/>
          <p:cNvSpPr/>
          <p:nvPr/>
        </p:nvSpPr>
        <p:spPr>
          <a:xfrm>
            <a:off x="2075383" y="0"/>
            <a:ext cx="7056784" cy="3672408"/>
          </a:xfrm>
          <a:prstGeom prst="cloudCallout">
            <a:avLst>
              <a:gd name="adj1" fmla="val -41591"/>
              <a:gd name="adj2" fmla="val 66368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Поздравляем!!!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 поймали золотую рыбку!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3851920" y="2780928"/>
            <a:ext cx="3960440" cy="2480890"/>
          </a:xfrm>
          <a:prstGeom prst="cloudCallou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Изучай все не из тщеславия, а ради практической пользы.</a:t>
            </a:r>
            <a:br>
              <a:rPr lang="ru-RU" sz="2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Георг Кристоф Лихтенберг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6444208" y="5518709"/>
            <a:ext cx="2475230" cy="1017270"/>
            <a:chOff x="6643124" y="5748769"/>
            <a:chExt cx="2475230" cy="1017270"/>
          </a:xfrm>
        </p:grpSpPr>
        <p:pic>
          <p:nvPicPr>
            <p:cNvPr id="9" name="Рисунок 8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>
              <a:hlinkClick r:id="rId4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201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08.fotocdn.net/s21/254/user_l/310/2531079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16632"/>
            <a:ext cx="66739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cherchez </a:t>
            </a:r>
            <a:r>
              <a:rPr lang="en-US" sz="5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femme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Вертикальный свиток 4"/>
              <p:cNvSpPr/>
              <p:nvPr/>
            </p:nvSpPr>
            <p:spPr>
              <a:xfrm>
                <a:off x="3059832" y="908720"/>
                <a:ext cx="6084168" cy="5832648"/>
              </a:xfrm>
              <a:prstGeom prst="verticalScroll">
                <a:avLst/>
              </a:prstGeom>
              <a:solidFill>
                <a:srgbClr val="FFFFCC"/>
              </a:solidFill>
              <a:ln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r>
                  <a:rPr lang="ru-RU" sz="20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Вам необходимо составить портрет очаровательной незнакомки и угадать её имя.</a:t>
                </a:r>
              </a:p>
              <a:p>
                <a:pPr algn="just"/>
                <a:r>
                  <a:rPr lang="ru-RU" sz="24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Её приметы:</a:t>
                </a:r>
              </a:p>
              <a:p>
                <a:pPr marL="342900" indent="-342900" algn="just">
                  <a:buAutoNum type="arabicPeriod"/>
                </a:pPr>
                <a:r>
                  <a:rPr lang="ru-RU" sz="2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Рост равен длине отрезка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ru-RU" sz="2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−3;3</m:t>
                        </m:r>
                      </m:e>
                    </m:d>
                  </m:oMath>
                </a14:m>
                <a:endPara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 algn="just">
                  <a:buAutoNum type="arabicPeriod"/>
                </a:pPr>
                <a:r>
                  <a:rPr lang="ru-RU" sz="2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Убывает на интервале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2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ru-RU" sz="24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  <m:r>
                          <a:rPr lang="ru-RU" sz="24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</m:t>
                        </m:r>
                        <m:r>
                          <a:rPr lang="ru-RU" sz="24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𝜋</m:t>
                        </m:r>
                      </m:e>
                    </m:d>
                  </m:oMath>
                </a14:m>
                <a:endPara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 algn="just">
                  <a:buAutoNum type="arabicPeriod"/>
                </a:pPr>
                <a:r>
                  <a:rPr lang="ru-RU" sz="2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Её видят на оси ОХ через каждые </a:t>
                </a:r>
                <a14:m>
                  <m:oMath xmlns:m="http://schemas.openxmlformats.org/officeDocument/2006/math">
                    <m:r>
                      <a:rPr lang="ru-RU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2</m:t>
                    </m:r>
                    <m:r>
                      <a:rPr lang="ru-RU" sz="2400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𝜋</m:t>
                    </m:r>
                  </m:oMath>
                </a14:m>
                <a:endPara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 algn="just">
                  <a:buAutoNum type="arabicPeriod"/>
                </a:pPr>
                <a:r>
                  <a:rPr lang="ru-RU" sz="24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Её происхождение  можно узнать на </a:t>
                </a:r>
                <a:r>
                  <a:rPr lang="en-US" sz="24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vidos.cc›video</a:t>
                </a:r>
                <a:r>
                  <a:rPr lang="en-US" sz="2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/xBNWbI3WpuM</a:t>
                </a:r>
                <a:endPara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5" name="Вертикальный свито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908720"/>
                <a:ext cx="6084168" cy="5832648"/>
              </a:xfrm>
              <a:prstGeom prst="verticalScroll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FFCC0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7510532" y="5977625"/>
            <a:ext cx="1512168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главную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26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ribalka-na-dnestre.com/wp-content/uploads/2016/02/ribalka-na-poplav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Багетная рамка 11">
            <a:hlinkClick r:id="rId3" action="ppaction://hlinksldjump"/>
          </p:cNvPr>
          <p:cNvSpPr/>
          <p:nvPr/>
        </p:nvSpPr>
        <p:spPr>
          <a:xfrm>
            <a:off x="179512" y="836712"/>
            <a:ext cx="3240360" cy="93610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МОРЕПЛАВАТЕЛИ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агетная рамка 13">
            <a:hlinkClick r:id="rId4" action="ppaction://hlinksldjump"/>
          </p:cNvPr>
          <p:cNvSpPr/>
          <p:nvPr/>
        </p:nvSpPr>
        <p:spPr>
          <a:xfrm>
            <a:off x="2951820" y="5675807"/>
            <a:ext cx="3240360" cy="93610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ИТОГИ</a:t>
            </a:r>
            <a:endParaRPr lang="ru-RU" sz="32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11193" y="2382416"/>
            <a:ext cx="3240360" cy="93610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Снасти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агетная рамка 15">
            <a:hlinkClick r:id="rId6" action="ppaction://hlinksldjump"/>
          </p:cNvPr>
          <p:cNvSpPr/>
          <p:nvPr/>
        </p:nvSpPr>
        <p:spPr>
          <a:xfrm>
            <a:off x="311193" y="3861048"/>
            <a:ext cx="3240360" cy="93610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ИХТИОЛОГИ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агетная рамка 16">
            <a:hlinkClick r:id="rId7" action="ppaction://hlinksldjump"/>
          </p:cNvPr>
          <p:cNvSpPr/>
          <p:nvPr/>
        </p:nvSpPr>
        <p:spPr>
          <a:xfrm>
            <a:off x="5628940" y="4509120"/>
            <a:ext cx="3240360" cy="93610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агетная рамка 17">
            <a:hlinkClick r:id="rId8" action="ppaction://hlinksldjump"/>
          </p:cNvPr>
          <p:cNvSpPr/>
          <p:nvPr/>
        </p:nvSpPr>
        <p:spPr>
          <a:xfrm>
            <a:off x="5607246" y="3318520"/>
            <a:ext cx="3240360" cy="93610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ОДИНОЧНОЕ ПЛАВАНИЕ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агетная рамка 18">
            <a:hlinkClick r:id="rId9" action="ppaction://hlinksldjump"/>
          </p:cNvPr>
          <p:cNvSpPr/>
          <p:nvPr/>
        </p:nvSpPr>
        <p:spPr>
          <a:xfrm>
            <a:off x="5612677" y="2132856"/>
            <a:ext cx="3240360" cy="93610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9050">
                  <a:noFill/>
                  <a:prstDash val="solid"/>
                </a:ln>
                <a:solidFill>
                  <a:srgbClr val="0099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РЫБАКИ</a:t>
            </a:r>
            <a:endParaRPr lang="ru-RU" sz="3200" b="1" dirty="0">
              <a:ln w="19050">
                <a:noFill/>
                <a:prstDash val="solid"/>
              </a:ln>
              <a:solidFill>
                <a:srgbClr val="0099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агетная рамка 12">
            <a:hlinkClick r:id="rId10" action="ppaction://hlinksldjump"/>
          </p:cNvPr>
          <p:cNvSpPr/>
          <p:nvPr/>
        </p:nvSpPr>
        <p:spPr>
          <a:xfrm>
            <a:off x="5593935" y="836712"/>
            <a:ext cx="3240360" cy="93610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9050">
                  <a:noFill/>
                  <a:prstDash val="solid"/>
                </a:ln>
                <a:solidFill>
                  <a:srgbClr val="0099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b="1" dirty="0" smtClean="0">
                <a:ln w="19050">
                  <a:noFill/>
                  <a:prstDash val="solid"/>
                </a:ln>
                <a:solidFill>
                  <a:srgbClr val="0099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ыбнадзор</a:t>
            </a:r>
            <a:endParaRPr lang="ru-RU" sz="3200" b="1" dirty="0">
              <a:ln w="19050">
                <a:noFill/>
                <a:prstDash val="solid"/>
              </a:ln>
              <a:solidFill>
                <a:srgbClr val="0099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16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2411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2132856"/>
            <a:ext cx="6362063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Чтобы найти эту рыбу надо дать 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определение синуса острого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угла</a:t>
            </a: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прямоугольного треугольника 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преподавателю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7" name="Рисунок 6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99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2411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1703" y="1772816"/>
            <a:ext cx="6860596" cy="3447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Чтобы найти эту рыбу надо 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дать 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определение косинуса 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острого 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угла 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прямоугольного 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треугольника 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преподавателю</a:t>
            </a:r>
            <a:r>
              <a:rPr lang="ru-RU" sz="4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>
              <a:hlinkClick r:id="rId3" action="ppaction://hlinksldjump"/>
            </p:cNvPr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588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2411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95536" y="2001974"/>
                <a:ext cx="8662500" cy="28540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Эта рыба  знает чему равна сумма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44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4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𝑠𝑖𝑛</m:t>
                        </m:r>
                      </m:e>
                      <m:sup>
                        <m:r>
                          <a:rPr lang="ru-RU" sz="44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chemeClr val="bg1"/>
                        </a:solidFill>
                        <a:latin typeface="Cambria Math"/>
                      </a:rPr>
                      <m:t>𝛼</m:t>
                    </m:r>
                    <m:r>
                      <a:rPr lang="ru-RU" sz="44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ru-RU" sz="44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4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𝑐𝑜𝑠</m:t>
                        </m:r>
                      </m:e>
                      <m:sup>
                        <m:r>
                          <a:rPr lang="ru-RU" sz="44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4400" i="1">
                        <a:solidFill>
                          <a:schemeClr val="bg1"/>
                        </a:solidFill>
                        <a:latin typeface="Cambria Math"/>
                      </a:rPr>
                      <m:t>𝛼</m:t>
                    </m:r>
                    <m:r>
                      <a:rPr lang="ru-RU" sz="4400" i="1">
                        <a:solidFill>
                          <a:schemeClr val="bg1"/>
                        </a:solidFill>
                        <a:latin typeface="Cambria Math"/>
                      </a:rPr>
                      <m:t>=…</m:t>
                    </m:r>
                  </m:oMath>
                </a14:m>
                <a:r>
                  <a:rPr lang="ru-RU" sz="44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 А вы? </a:t>
                </a:r>
                <a:endParaRPr lang="ru-RU" sz="44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44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Сообщите </a:t>
                </a:r>
                <a:r>
                  <a:rPr lang="ru-RU" sz="4400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об этом  преподавателю.</a:t>
                </a:r>
              </a:p>
              <a:p>
                <a:endParaRPr lang="ru-RU" sz="4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001974"/>
                <a:ext cx="8662500" cy="2854051"/>
              </a:xfrm>
              <a:prstGeom prst="rect">
                <a:avLst/>
              </a:prstGeom>
              <a:blipFill rotWithShape="1">
                <a:blip r:embed="rId3"/>
                <a:stretch>
                  <a:fillRect l="-2885" t="-4051" r="-20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>
              <a:hlinkClick r:id="rId4" action="ppaction://hlinksldjump"/>
            </p:cNvPr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957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2411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4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39552" y="1916831"/>
                <a:ext cx="8055218" cy="28007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Цена этой рыбы за 1 кг</a:t>
                </a:r>
              </a:p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44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равна 200</a:t>
                </a:r>
                <a:r>
                  <a:rPr lang="en-US" sz="4400" b="1" dirty="0" err="1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tgx</a:t>
                </a:r>
                <a14:m>
                  <m:oMath xmlns:m="http://schemas.openxmlformats.org/officeDocument/2006/math">
                    <m:r>
                      <a:rPr lang="ru-RU" sz="4400" b="1" i="1">
                        <a:solidFill>
                          <a:schemeClr val="bg1"/>
                        </a:solidFill>
                        <a:latin typeface="Cambria Math"/>
                      </a:rPr>
                      <m:t>∙</m:t>
                    </m:r>
                    <m:r>
                      <a:rPr lang="ru-RU" sz="4400" b="1" i="1">
                        <a:solidFill>
                          <a:schemeClr val="bg1"/>
                        </a:solidFill>
                        <a:latin typeface="Cambria Math"/>
                      </a:rPr>
                      <m:t>𝒄𝒕𝒈𝒙</m:t>
                    </m:r>
                  </m:oMath>
                </a14:m>
                <a:r>
                  <a:rPr lang="ru-RU" sz="44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ru-RU" sz="4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Назовите  </a:t>
                </a:r>
                <a:r>
                  <a:rPr lang="ru-RU" sz="44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цену </a:t>
                </a:r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преподавателю</a:t>
                </a:r>
              </a:p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44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и получите рыбу.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916831"/>
                <a:ext cx="8055218" cy="2800767"/>
              </a:xfrm>
              <a:prstGeom prst="rect">
                <a:avLst/>
              </a:prstGeom>
              <a:blipFill rotWithShape="1">
                <a:blip r:embed="rId3"/>
                <a:stretch>
                  <a:fillRect l="-3104" t="-4130" r="-2347" b="-95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626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2411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5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433143" y="1789769"/>
                <a:ext cx="8765861" cy="329090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Цена этой рыбы за 1 кг </a:t>
                </a:r>
              </a:p>
              <a:p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равна </a:t>
                </a:r>
                <a:r>
                  <a:rPr lang="ru-RU" sz="48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100</a:t>
                </a:r>
                <a14:m>
                  <m:oMath xmlns:m="http://schemas.openxmlformats.org/officeDocument/2006/math">
                    <m:r>
                      <a:rPr lang="ru-RU" sz="4800" b="1" i="1">
                        <a:solidFill>
                          <a:schemeClr val="bg1"/>
                        </a:solidFill>
                        <a:latin typeface="Cambria Math"/>
                      </a:rPr>
                      <m:t>∙</m:t>
                    </m:r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𝒔𝒊𝒏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f>
                      <m:f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48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ru-RU" sz="48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Назовите </a:t>
                </a:r>
                <a:r>
                  <a:rPr lang="ru-RU" sz="48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цену преподавателю </a:t>
                </a:r>
                <a:endParaRPr lang="ru-RU" sz="48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и </a:t>
                </a:r>
                <a:r>
                  <a:rPr lang="ru-RU" sz="48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получите рыбу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43" y="1789769"/>
                <a:ext cx="8765861" cy="3290901"/>
              </a:xfrm>
              <a:prstGeom prst="rect">
                <a:avLst/>
              </a:prstGeom>
              <a:blipFill rotWithShape="1">
                <a:blip r:embed="rId3"/>
                <a:stretch>
                  <a:fillRect l="-3129" t="-4082" r="-2225" b="-90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721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2411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6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01989" y="1628800"/>
                <a:ext cx="7776039" cy="30202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Эта рыба  знает чему равно </a:t>
                </a:r>
              </a:p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выражение </a:t>
                </a:r>
                <a14:m>
                  <m:oMath xmlns:m="http://schemas.openxmlformats.org/officeDocument/2006/math">
                    <m:r>
                      <a:rPr lang="ru-RU" sz="4400" b="1" i="1">
                        <a:solidFill>
                          <a:schemeClr val="bg1"/>
                        </a:solidFill>
                        <a:latin typeface="Cambria Math"/>
                      </a:rPr>
                      <m:t>𝒕𝒈</m:t>
                    </m:r>
                    <m:f>
                      <m:fPr>
                        <m:ctrlP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𝟏𝟐</m:t>
                        </m:r>
                      </m:den>
                    </m:f>
                    <m:r>
                      <a:rPr lang="ru-RU" sz="4400" b="1" i="1">
                        <a:solidFill>
                          <a:schemeClr val="bg1"/>
                        </a:solidFill>
                        <a:latin typeface="Cambria Math"/>
                      </a:rPr>
                      <m:t>∙</m:t>
                    </m:r>
                    <m:r>
                      <a:rPr lang="ru-RU" sz="4400" b="1" i="1">
                        <a:solidFill>
                          <a:schemeClr val="bg1"/>
                        </a:solidFill>
                        <a:latin typeface="Cambria Math"/>
                      </a:rPr>
                      <m:t>𝒄𝒕𝒈</m:t>
                    </m:r>
                    <m:f>
                      <m:fPr>
                        <m:ctrlP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𝟏𝟐</m:t>
                        </m:r>
                      </m:den>
                    </m:f>
                    <m:r>
                      <a:rPr lang="ru-RU" sz="4400" b="1" i="1">
                        <a:solidFill>
                          <a:schemeClr val="bg1"/>
                        </a:solidFill>
                        <a:latin typeface="Cambria Math"/>
                      </a:rPr>
                      <m:t>=…  </m:t>
                    </m:r>
                  </m:oMath>
                </a14:m>
                <a:endParaRPr lang="ru-RU" sz="4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А </a:t>
                </a:r>
                <a:r>
                  <a:rPr lang="ru-RU" sz="44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вы? Сообщите об этом </a:t>
                </a:r>
                <a:endParaRPr lang="ru-RU" sz="4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44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преподавателю.</a:t>
                </a: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1989" y="1628800"/>
                <a:ext cx="7776039" cy="3020250"/>
              </a:xfrm>
              <a:prstGeom prst="rect">
                <a:avLst/>
              </a:prstGeom>
              <a:blipFill rotWithShape="1">
                <a:blip r:embed="rId3"/>
                <a:stretch>
                  <a:fillRect l="-3213" t="-3831" b="-86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962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2411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7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403648" y="1988840"/>
                <a:ext cx="6286465" cy="20940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Вычислите массу </a:t>
                </a:r>
              </a:p>
              <a:p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этой </a:t>
                </a:r>
                <a:r>
                  <a:rPr lang="ru-RU" sz="48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рыбы  </a:t>
                </a:r>
                <a14:m>
                  <m:oMath xmlns:m="http://schemas.openxmlformats.org/officeDocument/2006/math">
                    <m:r>
                      <a:rPr lang="ru-RU" sz="4800" b="1" i="1">
                        <a:solidFill>
                          <a:schemeClr val="bg1"/>
                        </a:solidFill>
                        <a:latin typeface="Cambria Math"/>
                      </a:rPr>
                      <m:t>𝟏𝟎</m:t>
                    </m:r>
                    <m:r>
                      <a:rPr lang="ru-RU" sz="4800" b="1" i="1">
                        <a:solidFill>
                          <a:schemeClr val="bg1"/>
                        </a:solidFill>
                        <a:latin typeface="Cambria Math"/>
                      </a:rPr>
                      <m:t>∙</m:t>
                    </m:r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𝒔𝒊𝒏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f>
                      <m:f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ru-RU" sz="4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1988840"/>
                <a:ext cx="6286465" cy="2094035"/>
              </a:xfrm>
              <a:prstGeom prst="rect">
                <a:avLst/>
              </a:prstGeom>
              <a:blipFill rotWithShape="1">
                <a:blip r:embed="rId3"/>
                <a:stretch>
                  <a:fillRect l="-4360" t="-6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100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2411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8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87624" y="2060848"/>
                <a:ext cx="5814605" cy="16660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Вычислите массу </a:t>
                </a:r>
              </a:p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этой </a:t>
                </a:r>
                <a:r>
                  <a:rPr lang="ru-RU" sz="44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рыбы  </a:t>
                </a:r>
                <a14:m>
                  <m:oMath xmlns:m="http://schemas.openxmlformats.org/officeDocument/2006/math">
                    <m:r>
                      <a:rPr lang="ru-RU" sz="4400" b="1" i="1">
                        <a:solidFill>
                          <a:schemeClr val="bg1"/>
                        </a:solidFill>
                        <a:latin typeface="Cambria Math"/>
                      </a:rPr>
                      <m:t>𝟐𝟎</m:t>
                    </m:r>
                    <m:r>
                      <a:rPr lang="ru-RU" sz="4400" b="1" i="1">
                        <a:solidFill>
                          <a:schemeClr val="bg1"/>
                        </a:solidFill>
                        <a:latin typeface="Cambria Math"/>
                      </a:rPr>
                      <m:t>∙</m:t>
                    </m:r>
                    <m:sSup>
                      <m:sSupPr>
                        <m:ctrlP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f>
                      <m:fPr>
                        <m:ctrlP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ru-RU" sz="4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060848"/>
                <a:ext cx="5814605" cy="1666034"/>
              </a:xfrm>
              <a:prstGeom prst="rect">
                <a:avLst/>
              </a:prstGeom>
              <a:blipFill rotWithShape="1">
                <a:blip r:embed="rId3"/>
                <a:stretch>
                  <a:fillRect l="-4298" t="-6960" b="-80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556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03848" y="548680"/>
            <a:ext cx="2411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9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403648" y="2060848"/>
                <a:ext cx="6440353" cy="20940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Вычислите массу </a:t>
                </a:r>
              </a:p>
              <a:p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этой </a:t>
                </a:r>
                <a:r>
                  <a:rPr lang="ru-RU" sz="48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рыбы   </a:t>
                </a:r>
                <a14:m>
                  <m:oMath xmlns:m="http://schemas.openxmlformats.org/officeDocument/2006/math">
                    <m:r>
                      <a:rPr lang="ru-RU" sz="4800" b="1" i="1">
                        <a:solidFill>
                          <a:schemeClr val="bg1"/>
                        </a:solidFill>
                        <a:latin typeface="Cambria Math"/>
                      </a:rPr>
                      <m:t>𝟒𝟎</m:t>
                    </m:r>
                    <m:r>
                      <a:rPr lang="ru-RU" sz="4800" b="1" i="1">
                        <a:solidFill>
                          <a:schemeClr val="bg1"/>
                        </a:solidFill>
                        <a:latin typeface="Cambria Math"/>
                      </a:rPr>
                      <m:t>∙</m:t>
                    </m:r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𝒔𝒊𝒏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f>
                      <m:f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ru-RU" sz="4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2060848"/>
                <a:ext cx="6440353" cy="2094035"/>
              </a:xfrm>
              <a:prstGeom prst="rect">
                <a:avLst/>
              </a:prstGeom>
              <a:blipFill rotWithShape="1">
                <a:blip r:embed="rId3"/>
                <a:stretch>
                  <a:fillRect l="-4257" t="-6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008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10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23528" y="2372562"/>
                <a:ext cx="7701275" cy="13435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5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Вычислите </a:t>
                </a:r>
                <a14:m>
                  <m:oMath xmlns:m="http://schemas.openxmlformats.org/officeDocument/2006/math">
                    <m:r>
                      <a:rPr lang="ru-RU" sz="5400" b="1" i="1">
                        <a:solidFill>
                          <a:schemeClr val="bg1"/>
                        </a:solidFill>
                        <a:latin typeface="Cambria Math"/>
                      </a:rPr>
                      <m:t>𝒄𝒐𝒔</m:t>
                    </m:r>
                    <m:d>
                      <m:dPr>
                        <m:ctrlP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ru-RU" sz="5400" b="1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5400" b="1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𝟒𝟐𝟎</m:t>
                            </m:r>
                          </m:e>
                          <m:sup>
                            <m:r>
                              <a:rPr lang="ru-RU" sz="5400" b="1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𝟎</m:t>
                            </m:r>
                          </m:sup>
                        </m:sSup>
                      </m:e>
                    </m:d>
                  </m:oMath>
                </a14:m>
                <a:endParaRPr lang="ru-RU" sz="5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372562"/>
                <a:ext cx="7701275" cy="1343509"/>
              </a:xfrm>
              <a:prstGeom prst="rect">
                <a:avLst/>
              </a:prstGeom>
              <a:blipFill rotWithShape="1">
                <a:blip r:embed="rId3"/>
                <a:stretch>
                  <a:fillRect l="-4196" t="-6787" b="-13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633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www.2fons.ru/pic/201405/1024x600/2fons.ru-74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99392"/>
            <a:ext cx="907300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2582" y="2924944"/>
            <a:ext cx="5403210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Вам предстоит определить место рыбалки.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Для этого необходимо получить координаты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долготы и широты.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Переведите радианную меру в градусную.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Сложите полученные результаты.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Возьмите карту России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определите место рыбалки.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Запишите в индивидуальный лист.</a:t>
            </a: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4427984" y="5517232"/>
            <a:ext cx="2475230" cy="1017270"/>
            <a:chOff x="4427984" y="5517232"/>
            <a:chExt cx="2475230" cy="1017270"/>
          </a:xfrm>
        </p:grpSpPr>
        <p:pic>
          <p:nvPicPr>
            <p:cNvPr id="10" name="Рисунок 9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5517232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5148064" y="5841201"/>
              <a:ext cx="8210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442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71244" y="2276872"/>
                <a:ext cx="7656391" cy="13603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5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Вычислите </a:t>
                </a:r>
                <a14:m>
                  <m:oMath xmlns:m="http://schemas.openxmlformats.org/officeDocument/2006/math">
                    <m:r>
                      <a:rPr lang="ru-RU" sz="5400" b="1" i="1">
                        <a:solidFill>
                          <a:schemeClr val="bg1"/>
                        </a:solidFill>
                        <a:latin typeface="Cambria Math"/>
                      </a:rPr>
                      <m:t>𝒔𝒊𝒏</m:t>
                    </m:r>
                    <m:d>
                      <m:dPr>
                        <m:ctrlP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−</m:t>
                        </m:r>
                        <m:sSup>
                          <m:sSupPr>
                            <m:ctrlPr>
                              <a:rPr lang="ru-RU" sz="5400" b="1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5400" b="1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𝟒𝟎𝟓</m:t>
                            </m:r>
                          </m:e>
                          <m:sup>
                            <m:r>
                              <a:rPr lang="ru-RU" sz="5400" b="1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𝟎</m:t>
                            </m:r>
                          </m:sup>
                        </m:sSup>
                      </m:e>
                    </m:d>
                  </m:oMath>
                </a14:m>
                <a:endParaRPr lang="ru-RU" sz="5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244" y="2276872"/>
                <a:ext cx="7656391" cy="1360372"/>
              </a:xfrm>
              <a:prstGeom prst="rect">
                <a:avLst/>
              </a:prstGeom>
              <a:blipFill rotWithShape="1">
                <a:blip r:embed="rId3"/>
                <a:stretch>
                  <a:fillRect l="-4299" t="-5381" b="-17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764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12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85132" y="2833420"/>
                <a:ext cx="8248540" cy="11911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Вычислите </a:t>
                </a:r>
                <a14:m>
                  <m:oMath xmlns:m="http://schemas.openxmlformats.org/officeDocument/2006/math">
                    <m:r>
                      <a:rPr lang="ru-RU" sz="4800" b="1" i="1">
                        <a:solidFill>
                          <a:schemeClr val="bg1"/>
                        </a:solidFill>
                        <a:latin typeface="Cambria Math"/>
                      </a:rPr>
                      <m:t>𝟐</m:t>
                    </m:r>
                    <m:r>
                      <a:rPr lang="en-US" sz="4800" b="1" i="1">
                        <a:solidFill>
                          <a:schemeClr val="bg1"/>
                        </a:solidFill>
                        <a:latin typeface="Cambria Math"/>
                      </a:rPr>
                      <m:t>𝒔𝒊𝒏</m:t>
                    </m:r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𝟏𝟓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𝟎</m:t>
                        </m:r>
                      </m:sup>
                    </m:sSup>
                    <m:r>
                      <a:rPr lang="ru-RU" sz="4800" b="1" i="1">
                        <a:solidFill>
                          <a:schemeClr val="bg1"/>
                        </a:solidFill>
                        <a:latin typeface="Cambria Math"/>
                      </a:rPr>
                      <m:t>∙</m:t>
                    </m:r>
                    <m:r>
                      <a:rPr lang="en-US" sz="4800" b="1" i="1">
                        <a:solidFill>
                          <a:schemeClr val="bg1"/>
                        </a:solidFill>
                        <a:latin typeface="Cambria Math"/>
                      </a:rPr>
                      <m:t>𝒄𝒐𝒔</m:t>
                    </m:r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𝟏𝟓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𝟎</m:t>
                        </m:r>
                      </m:sup>
                    </m:sSup>
                  </m:oMath>
                </a14:m>
                <a:endParaRPr lang="ru-RU" sz="48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132" y="2833420"/>
                <a:ext cx="8248540" cy="1191160"/>
              </a:xfrm>
              <a:prstGeom prst="rect">
                <a:avLst/>
              </a:prstGeom>
              <a:blipFill rotWithShape="1">
                <a:blip r:embed="rId3"/>
                <a:stretch>
                  <a:fillRect l="-3400" t="-4615" b="-3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287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79512" y="2283932"/>
                <a:ext cx="7602017" cy="19257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Вычислите</a:t>
                </a:r>
              </a:p>
              <a:p>
                <a:pPr algn="ctr"/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𝟐𝟐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𝟎</m:t>
                        </m:r>
                      </m:sup>
                    </m:sSup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𝟑𝟎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/</m:t>
                        </m:r>
                      </m:sup>
                    </m:sSup>
                    <m:r>
                      <a:rPr lang="ru-RU" sz="4800" b="1" i="1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𝒔𝒊𝒏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𝟐𝟐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𝟎</m:t>
                        </m:r>
                      </m:sup>
                    </m:sSup>
                    <m:sSup>
                      <m:sSupPr>
                        <m:ctrlP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𝟑𝟎</m:t>
                        </m:r>
                      </m:e>
                      <m:sup>
                        <m:r>
                          <a:rPr lang="ru-RU" sz="48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/</m:t>
                        </m:r>
                      </m:sup>
                    </m:sSup>
                  </m:oMath>
                </a14:m>
                <a:endParaRPr lang="ru-RU" sz="48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2283932"/>
                <a:ext cx="7602017" cy="1925720"/>
              </a:xfrm>
              <a:prstGeom prst="rect">
                <a:avLst/>
              </a:prstGeom>
              <a:blipFill rotWithShape="1">
                <a:blip r:embed="rId3"/>
                <a:stretch>
                  <a:fillRect t="-69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756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14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77340" y="2708920"/>
                <a:ext cx="6864123" cy="9889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4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Вычислите </a:t>
                </a:r>
                <a14:m>
                  <m:oMath xmlns:m="http://schemas.openxmlformats.org/officeDocument/2006/math">
                    <m:r>
                      <a:rPr lang="ru-RU" sz="4400" b="1" i="1">
                        <a:solidFill>
                          <a:schemeClr val="bg1"/>
                        </a:solidFill>
                        <a:latin typeface="Cambria Math"/>
                      </a:rPr>
                      <m:t>𝟐</m:t>
                    </m:r>
                    <m:r>
                      <a:rPr lang="en-US" sz="4400" b="1" i="1">
                        <a:solidFill>
                          <a:schemeClr val="bg1"/>
                        </a:solidFill>
                        <a:latin typeface="Cambria Math"/>
                      </a:rPr>
                      <m:t>𝒔𝒊𝒏</m:t>
                    </m:r>
                    <m:f>
                      <m:fPr>
                        <m:ctrlP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𝟏𝟐</m:t>
                        </m:r>
                      </m:den>
                    </m:f>
                    <m:r>
                      <a:rPr lang="ru-RU" sz="4400" b="1" i="1">
                        <a:solidFill>
                          <a:schemeClr val="bg1"/>
                        </a:solidFill>
                        <a:latin typeface="Cambria Math"/>
                      </a:rPr>
                      <m:t>∙</m:t>
                    </m:r>
                    <m:r>
                      <a:rPr lang="en-US" sz="4400" b="1" i="1">
                        <a:solidFill>
                          <a:schemeClr val="bg1"/>
                        </a:solidFill>
                        <a:latin typeface="Cambria Math"/>
                      </a:rPr>
                      <m:t>𝒄𝒐𝒔</m:t>
                    </m:r>
                    <m:f>
                      <m:fPr>
                        <m:ctrlP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4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𝟏𝟐</m:t>
                        </m:r>
                      </m:den>
                    </m:f>
                  </m:oMath>
                </a14:m>
                <a:endParaRPr lang="ru-RU" sz="4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340" y="2708920"/>
                <a:ext cx="6864123" cy="988925"/>
              </a:xfrm>
              <a:prstGeom prst="rect">
                <a:avLst/>
              </a:prstGeom>
              <a:blipFill rotWithShape="1">
                <a:blip r:embed="rId3"/>
                <a:stretch>
                  <a:fillRect l="-3552" t="-4908" b="-134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210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15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475656" y="1844824"/>
                <a:ext cx="4918078" cy="23099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5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Вычислите</a:t>
                </a:r>
              </a:p>
              <a:p>
                <a:pPr algn="ctr"/>
                <a:r>
                  <a:rPr lang="ru-RU" sz="54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𝒄𝒐𝒔</m:t>
                        </m:r>
                      </m:e>
                      <m:sup>
                        <m: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f>
                      <m:fPr>
                        <m:ctrlP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  <m:r>
                      <a:rPr lang="ru-RU" sz="5400" b="1" i="1">
                        <a:solidFill>
                          <a:schemeClr val="bg1"/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𝒔𝒊𝒏</m:t>
                        </m:r>
                      </m:e>
                      <m:sup>
                        <m: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f>
                      <m:fPr>
                        <m:ctrlP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𝝅</m:t>
                        </m:r>
                      </m:num>
                      <m:den>
                        <m:r>
                          <a:rPr lang="ru-RU" sz="54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ru-RU" sz="54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844824"/>
                <a:ext cx="4918078" cy="2309928"/>
              </a:xfrm>
              <a:prstGeom prst="rect">
                <a:avLst/>
              </a:prstGeom>
              <a:blipFill rotWithShape="1">
                <a:blip r:embed="rId3"/>
                <a:stretch>
                  <a:fillRect t="-73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4" action="ppaction://hlinksldjump"/>
            </p:cNvPr>
            <p:cNvPicPr/>
            <p:nvPr/>
          </p:nvPicPr>
          <p:blipFill>
            <a:blip r:embed="rId5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4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84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16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2276872"/>
            <a:ext cx="5938164" cy="17235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звучит 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по-латыни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«изгиб»</a:t>
            </a:r>
          </a:p>
          <a:p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>
              <a:hlinkClick r:id="rId3" action="ppaction://hlinksldjump"/>
            </p:cNvPr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836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17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350" y="1988839"/>
            <a:ext cx="563930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дней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было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календаре </a:t>
            </a:r>
            <a:endParaRPr lang="ru-RU" sz="4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шумеров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491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18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2231" y="1905506"/>
            <a:ext cx="625434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 ввел современное </a:t>
            </a:r>
            <a:endParaRPr lang="ru-RU" sz="4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обозначение 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тригонометрических 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функций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454081" y="5507126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160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19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35696" y="2204864"/>
            <a:ext cx="411689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рыб </a:t>
            </a:r>
            <a:endParaRPr lang="ru-RU" sz="4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можно </a:t>
            </a: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съесть </a:t>
            </a:r>
            <a:endParaRPr lang="ru-RU" sz="4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натощак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41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20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2276872"/>
            <a:ext cx="64849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месяцев </a:t>
            </a:r>
            <a:endParaRPr lang="ru-RU" sz="4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году имеют 28 дней?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617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artlib.ru/objects/gallery_90/artlib_gallery-45445-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6632"/>
            <a:ext cx="9108504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620688"/>
            <a:ext cx="2551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  <a:scene3d>
              <a:camera prst="isometricOffAxis1Righ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СНАСТИ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23528" y="4653136"/>
            <a:ext cx="2088232" cy="2025134"/>
            <a:chOff x="323528" y="4653136"/>
            <a:chExt cx="2088232" cy="2025134"/>
          </a:xfrm>
        </p:grpSpPr>
        <p:pic>
          <p:nvPicPr>
            <p:cNvPr id="6" name="Рисунок 5" descr="https://365psd.com/images/istock/thumbs/5707/57079978-treasure-chest-cartoon.jpg">
              <a:hlinkClick r:id="rId3" action="ppaction://hlinksldjump"/>
            </p:cNvPr>
            <p:cNvPicPr/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38750" y1="51111" x2="38750" y2="51111"/>
                          <a14:foregroundMark x1="47500" y1="49630" x2="47500" y2="49630"/>
                          <a14:foregroundMark x1="26875" y1="4444" x2="26875" y2="4444"/>
                          <a14:foregroundMark x1="55625" y1="3704" x2="55625" y2="3704"/>
                          <a14:foregroundMark x1="65000" y1="3704" x2="65000" y2="3704"/>
                          <a14:foregroundMark x1="58125" y1="4444" x2="58125" y2="4444"/>
                          <a14:foregroundMark x1="64375" y1="16296" x2="64375" y2="16296"/>
                          <a14:foregroundMark x1="65625" y1="26667" x2="65625" y2="26667"/>
                          <a14:foregroundMark x1="69375" y1="34815" x2="69375" y2="34815"/>
                          <a14:foregroundMark x1="21250" y1="5185" x2="21250" y2="5185"/>
                          <a14:foregroundMark x1="11250" y1="5185" x2="11250" y2="5185"/>
                          <a14:foregroundMark x1="4375" y1="11852" x2="4375" y2="11852"/>
                          <a14:foregroundMark x1="2500" y1="25926" x2="2500" y2="25926"/>
                          <a14:foregroundMark x1="2500" y1="57037" x2="2500" y2="57037"/>
                          <a14:foregroundMark x1="2500" y1="77037" x2="2500" y2="77037"/>
                          <a14:foregroundMark x1="4375" y1="84444" x2="4375" y2="84444"/>
                          <a14:foregroundMark x1="10000" y1="87407" x2="10000" y2="87407"/>
                          <a14:foregroundMark x1="18125" y1="91852" x2="18125" y2="91852"/>
                          <a14:foregroundMark x1="25000" y1="96296" x2="25000" y2="96296"/>
                          <a14:foregroundMark x1="35625" y1="97037" x2="35625" y2="97037"/>
                          <a14:foregroundMark x1="46250" y1="97037" x2="46250" y2="97037"/>
                          <a14:foregroundMark x1="58125" y1="97037" x2="59375" y2="96296"/>
                          <a14:foregroundMark x1="68750" y1="93333" x2="68750" y2="93333"/>
                          <a14:foregroundMark x1="78750" y1="93333" x2="78750" y2="93333"/>
                          <a14:foregroundMark x1="91250" y1="92593" x2="91250" y2="92593"/>
                          <a14:foregroundMark x1="93125" y1="85926" x2="93125" y2="85926"/>
                          <a14:foregroundMark x1="93750" y1="79259" x2="93750" y2="79259"/>
                          <a14:foregroundMark x1="93750" y1="71111" x2="93750" y2="71111"/>
                          <a14:foregroundMark x1="98125" y1="41481" x2="98125" y2="41481"/>
                          <a14:foregroundMark x1="96875" y1="31111" x2="96875" y2="31111"/>
                          <a14:foregroundMark x1="72500" y1="40000" x2="72500" y2="40000"/>
                          <a14:foregroundMark x1="83125" y1="39259" x2="83125" y2="39259"/>
                          <a14:foregroundMark x1="81875" y1="48889" x2="81875" y2="48889"/>
                          <a14:foregroundMark x1="22500" y1="20000" x2="22500" y2="20000"/>
                          <a14:foregroundMark x1="25625" y1="38519" x2="25625" y2="38519"/>
                          <a14:foregroundMark x1="30625" y1="71111" x2="30625" y2="71111"/>
                          <a14:foregroundMark x1="24375" y1="28889" x2="24375" y2="28889"/>
                          <a14:foregroundMark x1="21250" y1="16296" x2="21250" y2="16296"/>
                          <a14:foregroundMark x1="15000" y1="37037" x2="15000" y2="37037"/>
                          <a14:foregroundMark x1="6250" y1="33333" x2="6250" y2="33333"/>
                          <a14:foregroundMark x1="11875" y1="18519" x2="11875" y2="18519"/>
                          <a14:foregroundMark x1="21875" y1="43704" x2="21875" y2="43704"/>
                          <a14:foregroundMark x1="8125" y1="43704" x2="8125" y2="43704"/>
                          <a14:foregroundMark x1="8125" y1="61481" x2="8125" y2="614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4653136"/>
              <a:ext cx="2088232" cy="20251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Box 4">
              <a:hlinkClick r:id="rId3" action="ppaction://hlinksldjump"/>
            </p:cNvPr>
            <p:cNvSpPr txBox="1"/>
            <p:nvPr/>
          </p:nvSpPr>
          <p:spPr>
            <a:xfrm>
              <a:off x="971600" y="5804532"/>
              <a:ext cx="1312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r>
                <a:rPr lang="ru-RU" sz="20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енее </a:t>
              </a:r>
            </a:p>
            <a:p>
              <a:pPr algn="ctr"/>
              <a:r>
                <a:rPr lang="ru-RU" sz="20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10 баллов</a:t>
              </a:r>
              <a:endParaRPr lang="ru-RU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283968" y="3527521"/>
            <a:ext cx="2088232" cy="2025134"/>
            <a:chOff x="4283968" y="3527521"/>
            <a:chExt cx="2088232" cy="2025134"/>
          </a:xfrm>
        </p:grpSpPr>
        <p:pic>
          <p:nvPicPr>
            <p:cNvPr id="8" name="Рисунок 7" descr="https://365psd.com/images/istock/thumbs/5707/57079978-treasure-chest-cartoon.jpg">
              <a:hlinkClick r:id="rId6" action="ppaction://hlinksldjump"/>
            </p:cNvPr>
            <p:cNvPicPr/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38750" y1="51111" x2="38750" y2="51111"/>
                          <a14:foregroundMark x1="47500" y1="49630" x2="47500" y2="49630"/>
                          <a14:foregroundMark x1="26875" y1="4444" x2="26875" y2="4444"/>
                          <a14:foregroundMark x1="55625" y1="3704" x2="55625" y2="3704"/>
                          <a14:foregroundMark x1="65000" y1="3704" x2="65000" y2="3704"/>
                          <a14:foregroundMark x1="58125" y1="4444" x2="58125" y2="4444"/>
                          <a14:foregroundMark x1="64375" y1="16296" x2="64375" y2="16296"/>
                          <a14:foregroundMark x1="65625" y1="26667" x2="65625" y2="26667"/>
                          <a14:foregroundMark x1="69375" y1="34815" x2="69375" y2="34815"/>
                          <a14:foregroundMark x1="21250" y1="5185" x2="21250" y2="5185"/>
                          <a14:foregroundMark x1="11250" y1="5185" x2="11250" y2="5185"/>
                          <a14:foregroundMark x1="4375" y1="11852" x2="4375" y2="11852"/>
                          <a14:foregroundMark x1="2500" y1="25926" x2="2500" y2="25926"/>
                          <a14:foregroundMark x1="2500" y1="57037" x2="2500" y2="57037"/>
                          <a14:foregroundMark x1="2500" y1="77037" x2="2500" y2="77037"/>
                          <a14:foregroundMark x1="4375" y1="84444" x2="4375" y2="84444"/>
                          <a14:foregroundMark x1="10000" y1="87407" x2="10000" y2="87407"/>
                          <a14:foregroundMark x1="18125" y1="91852" x2="18125" y2="91852"/>
                          <a14:foregroundMark x1="25000" y1="96296" x2="25000" y2="96296"/>
                          <a14:foregroundMark x1="35625" y1="97037" x2="35625" y2="97037"/>
                          <a14:foregroundMark x1="46250" y1="97037" x2="46250" y2="97037"/>
                          <a14:foregroundMark x1="58125" y1="97037" x2="59375" y2="96296"/>
                          <a14:foregroundMark x1="68750" y1="93333" x2="68750" y2="93333"/>
                          <a14:foregroundMark x1="78750" y1="93333" x2="78750" y2="93333"/>
                          <a14:foregroundMark x1="91250" y1="92593" x2="91250" y2="92593"/>
                          <a14:foregroundMark x1="93125" y1="85926" x2="93125" y2="85926"/>
                          <a14:foregroundMark x1="93750" y1="79259" x2="93750" y2="79259"/>
                          <a14:foregroundMark x1="93750" y1="71111" x2="93750" y2="71111"/>
                          <a14:foregroundMark x1="98125" y1="41481" x2="98125" y2="41481"/>
                          <a14:foregroundMark x1="96875" y1="31111" x2="96875" y2="31111"/>
                          <a14:foregroundMark x1="72500" y1="40000" x2="72500" y2="40000"/>
                          <a14:foregroundMark x1="83125" y1="39259" x2="83125" y2="39259"/>
                          <a14:foregroundMark x1="81875" y1="48889" x2="81875" y2="48889"/>
                          <a14:foregroundMark x1="22500" y1="20000" x2="22500" y2="20000"/>
                          <a14:foregroundMark x1="25625" y1="38519" x2="25625" y2="38519"/>
                          <a14:foregroundMark x1="30625" y1="71111" x2="30625" y2="71111"/>
                          <a14:foregroundMark x1="24375" y1="28889" x2="24375" y2="28889"/>
                          <a14:foregroundMark x1="21250" y1="16296" x2="21250" y2="16296"/>
                          <a14:foregroundMark x1="15000" y1="37037" x2="15000" y2="37037"/>
                          <a14:foregroundMark x1="6250" y1="33333" x2="6250" y2="33333"/>
                          <a14:foregroundMark x1="11875" y1="18519" x2="11875" y2="18519"/>
                          <a14:foregroundMark x1="21875" y1="43704" x2="21875" y2="43704"/>
                          <a14:foregroundMark x1="8125" y1="43704" x2="8125" y2="43704"/>
                          <a14:foregroundMark x1="8125" y1="61481" x2="8125" y2="614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3527521"/>
              <a:ext cx="2088232" cy="20251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Box 10">
              <a:hlinkClick r:id="rId6" action="ppaction://hlinksldjump"/>
            </p:cNvPr>
            <p:cNvSpPr txBox="1"/>
            <p:nvPr/>
          </p:nvSpPr>
          <p:spPr>
            <a:xfrm>
              <a:off x="4897025" y="4653136"/>
              <a:ext cx="13452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От 10 до 20</a:t>
              </a:r>
            </a:p>
            <a:p>
              <a:pPr algn="ctr"/>
              <a:r>
                <a:rPr lang="ru-RU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 баллов</a:t>
              </a:r>
              <a:endPara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004048" y="908720"/>
            <a:ext cx="2088232" cy="2025134"/>
            <a:chOff x="5004048" y="908720"/>
            <a:chExt cx="2088232" cy="2025134"/>
          </a:xfrm>
        </p:grpSpPr>
        <p:pic>
          <p:nvPicPr>
            <p:cNvPr id="9" name="Рисунок 8" descr="https://365psd.com/images/istock/thumbs/5707/57079978-treasure-chest-cartoon.jpg">
              <a:hlinkClick r:id="rId7" action="ppaction://hlinksldjump"/>
            </p:cNvPr>
            <p:cNvPicPr/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38750" y1="51111" x2="38750" y2="51111"/>
                          <a14:foregroundMark x1="47500" y1="49630" x2="47500" y2="49630"/>
                          <a14:foregroundMark x1="26875" y1="4444" x2="26875" y2="4444"/>
                          <a14:foregroundMark x1="55625" y1="3704" x2="55625" y2="3704"/>
                          <a14:foregroundMark x1="65000" y1="3704" x2="65000" y2="3704"/>
                          <a14:foregroundMark x1="58125" y1="4444" x2="58125" y2="4444"/>
                          <a14:foregroundMark x1="64375" y1="16296" x2="64375" y2="16296"/>
                          <a14:foregroundMark x1="65625" y1="26667" x2="65625" y2="26667"/>
                          <a14:foregroundMark x1="69375" y1="34815" x2="69375" y2="34815"/>
                          <a14:foregroundMark x1="21250" y1="5185" x2="21250" y2="5185"/>
                          <a14:foregroundMark x1="11250" y1="5185" x2="11250" y2="5185"/>
                          <a14:foregroundMark x1="4375" y1="11852" x2="4375" y2="11852"/>
                          <a14:foregroundMark x1="2500" y1="25926" x2="2500" y2="25926"/>
                          <a14:foregroundMark x1="2500" y1="57037" x2="2500" y2="57037"/>
                          <a14:foregroundMark x1="2500" y1="77037" x2="2500" y2="77037"/>
                          <a14:foregroundMark x1="4375" y1="84444" x2="4375" y2="84444"/>
                          <a14:foregroundMark x1="10000" y1="87407" x2="10000" y2="87407"/>
                          <a14:foregroundMark x1="18125" y1="91852" x2="18125" y2="91852"/>
                          <a14:foregroundMark x1="25000" y1="96296" x2="25000" y2="96296"/>
                          <a14:foregroundMark x1="35625" y1="97037" x2="35625" y2="97037"/>
                          <a14:foregroundMark x1="46250" y1="97037" x2="46250" y2="97037"/>
                          <a14:foregroundMark x1="58125" y1="97037" x2="59375" y2="96296"/>
                          <a14:foregroundMark x1="68750" y1="93333" x2="68750" y2="93333"/>
                          <a14:foregroundMark x1="78750" y1="93333" x2="78750" y2="93333"/>
                          <a14:foregroundMark x1="91250" y1="92593" x2="91250" y2="92593"/>
                          <a14:foregroundMark x1="93125" y1="85926" x2="93125" y2="85926"/>
                          <a14:foregroundMark x1="93750" y1="79259" x2="93750" y2="79259"/>
                          <a14:foregroundMark x1="93750" y1="71111" x2="93750" y2="71111"/>
                          <a14:foregroundMark x1="98125" y1="41481" x2="98125" y2="41481"/>
                          <a14:foregroundMark x1="96875" y1="31111" x2="96875" y2="31111"/>
                          <a14:foregroundMark x1="72500" y1="40000" x2="72500" y2="40000"/>
                          <a14:foregroundMark x1="83125" y1="39259" x2="83125" y2="39259"/>
                          <a14:foregroundMark x1="81875" y1="48889" x2="81875" y2="48889"/>
                          <a14:foregroundMark x1="22500" y1="20000" x2="22500" y2="20000"/>
                          <a14:foregroundMark x1="25625" y1="38519" x2="25625" y2="38519"/>
                          <a14:foregroundMark x1="30625" y1="71111" x2="30625" y2="71111"/>
                          <a14:foregroundMark x1="24375" y1="28889" x2="24375" y2="28889"/>
                          <a14:foregroundMark x1="21250" y1="16296" x2="21250" y2="16296"/>
                          <a14:foregroundMark x1="15000" y1="37037" x2="15000" y2="37037"/>
                          <a14:foregroundMark x1="6250" y1="33333" x2="6250" y2="33333"/>
                          <a14:foregroundMark x1="11875" y1="18519" x2="11875" y2="18519"/>
                          <a14:foregroundMark x1="21875" y1="43704" x2="21875" y2="43704"/>
                          <a14:foregroundMark x1="8125" y1="43704" x2="8125" y2="43704"/>
                          <a14:foregroundMark x1="8125" y1="61481" x2="8125" y2="614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908720"/>
              <a:ext cx="2088232" cy="202513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TextBox 12">
              <a:hlinkClick r:id="rId7" action="ppaction://hlinksldjump"/>
            </p:cNvPr>
            <p:cNvSpPr txBox="1"/>
            <p:nvPr/>
          </p:nvSpPr>
          <p:spPr>
            <a:xfrm>
              <a:off x="5700616" y="1988840"/>
              <a:ext cx="139166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r>
                <a:rPr lang="ru-RU" sz="24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олее 20 </a:t>
              </a:r>
            </a:p>
            <a:p>
              <a:pPr algn="ctr"/>
              <a:r>
                <a:rPr lang="ru-RU" sz="2400" b="1" dirty="0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баллов</a:t>
              </a:r>
              <a:endParaRPr lang="ru-RU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90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21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793" y="1988840"/>
            <a:ext cx="690041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можно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видеть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закрытыми глазами? 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245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22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2204864"/>
            <a:ext cx="663136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Продолжите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поговорку</a:t>
            </a: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«Не учи рыбу …»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862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23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1916832"/>
            <a:ext cx="60298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Нем, как …кто?.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392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24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844824"/>
            <a:ext cx="64087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Без чего не вытянешь рыбу из пруда?</a:t>
            </a:r>
          </a:p>
          <a:p>
            <a:pPr algn="ctr"/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767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25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0444" y="1932436"/>
            <a:ext cx="85631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приговаривал волк 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когда ловил рыбу хвостом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253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26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8925" y="1988840"/>
            <a:ext cx="7000954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раз старик </a:t>
            </a:r>
            <a:endParaRPr lang="ru-RU" sz="4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сказки </a:t>
            </a:r>
            <a:r>
              <a:rPr lang="ru-RU" sz="4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А.С.Пушкина</a:t>
            </a: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ловил </a:t>
            </a:r>
            <a:r>
              <a:rPr lang="ru-RU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золотую рыбку?</a:t>
            </a:r>
          </a:p>
          <a:p>
            <a:pPr algn="ctr"/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460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27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997839"/>
            <a:ext cx="867423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желаний старика </a:t>
            </a:r>
            <a:endParaRPr lang="ru-RU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исполнила 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золотая рыбка  </a:t>
            </a:r>
            <a:endParaRPr lang="ru-RU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сказки </a:t>
            </a:r>
            <a:r>
              <a:rPr lang="ru-RU" sz="54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А.С.Пушкина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214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28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2101934"/>
            <a:ext cx="641508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Какой месяц в году </a:t>
            </a:r>
            <a:endParaRPr lang="ru-RU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знаком Рыбы?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510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29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916832"/>
            <a:ext cx="812369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Свою рыбу вы найдете в </a:t>
            </a:r>
            <a:endParaRPr lang="ru-RU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задачнике  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Башмакова </a:t>
            </a:r>
            <a:endParaRPr lang="ru-RU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странице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370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.wallhere.com/photos/b3/77/photography_sea_water_underwater-73087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28319" y="548680"/>
            <a:ext cx="27621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РЫБА 30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0765" y="1916831"/>
            <a:ext cx="832247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Свою рыбу вы найдете в </a:t>
            </a:r>
            <a:endParaRPr lang="ru-RU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учебнике  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Башмакова </a:t>
            </a:r>
            <a:endParaRPr lang="ru-RU" sz="5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странице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6444208" y="5518709"/>
            <a:ext cx="2475230" cy="1017270"/>
            <a:chOff x="6444208" y="5518709"/>
            <a:chExt cx="2475230" cy="1017270"/>
          </a:xfrm>
        </p:grpSpPr>
        <p:pic>
          <p:nvPicPr>
            <p:cNvPr id="8" name="Рисунок 7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51870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7020272" y="5661248"/>
              <a:ext cx="10759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назад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356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s://st.kp.yandex.net/im/kadr/1/2/9/kinopoisk.ru-Pyos-Barbos-i-neobychnyj-kross-12946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2574"/>
            <a:ext cx="6575205" cy="455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gkh64.ru/uploads/posts/2015-05/1431976250_img_2984.jpg"/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516" b="100000" l="2064" r="90994">
                        <a14:foregroundMark x1="13884" y1="31039" x2="13884" y2="31039"/>
                        <a14:foregroundMark x1="6567" y1="65832" x2="6567" y2="65832"/>
                        <a14:foregroundMark x1="4315" y1="59074" x2="4315" y2="59074"/>
                        <a14:foregroundMark x1="9944" y1="70088" x2="9944" y2="70088"/>
                        <a14:foregroundMark x1="4503" y1="51690" x2="4503" y2="51690"/>
                        <a14:foregroundMark x1="13696" y1="77096" x2="13696" y2="77096"/>
                        <a14:foregroundMark x1="15572" y1="79099" x2="15572" y2="79099"/>
                        <a14:foregroundMark x1="18386" y1="81352" x2="18386" y2="81352"/>
                        <a14:foregroundMark x1="21201" y1="84606" x2="21201" y2="84606"/>
                        <a14:foregroundMark x1="24015" y1="87735" x2="24015" y2="87735"/>
                        <a14:foregroundMark x1="24578" y1="90613" x2="24578" y2="90613"/>
                        <a14:foregroundMark x1="26454" y1="92616" x2="26454" y2="92616"/>
                        <a14:foregroundMark x1="28330" y1="94618" x2="28330" y2="94618"/>
                        <a14:foregroundMark x1="29831" y1="96496" x2="29831" y2="96496"/>
                        <a14:foregroundMark x1="31520" y1="98748" x2="31520" y2="98748"/>
                        <a14:foregroundMark x1="43715" y1="37046" x2="43715" y2="37046"/>
                        <a14:foregroundMark x1="40525" y1="24781" x2="40525" y2="24781"/>
                        <a14:foregroundMark x1="41088" y1="16771" x2="41088" y2="16771"/>
                        <a14:foregroundMark x1="36773" y1="76596" x2="36773" y2="76596"/>
                        <a14:foregroundMark x1="35460" y1="75219" x2="35460" y2="75219"/>
                        <a14:foregroundMark x1="34897" y1="77847" x2="34897" y2="77847"/>
                        <a14:foregroundMark x1="37148" y1="82228" x2="37148" y2="82228"/>
                        <a14:foregroundMark x1="36398" y1="85607" x2="36398" y2="85607"/>
                        <a14:foregroundMark x1="36585" y1="88736" x2="36585" y2="88736"/>
                        <a14:foregroundMark x1="36585" y1="92365" x2="36585" y2="92365"/>
                        <a14:foregroundMark x1="37523" y1="96245" x2="37523" y2="96245"/>
                        <a14:foregroundMark x1="38649" y1="99249" x2="38649" y2="99249"/>
                        <a14:foregroundMark x1="38649" y1="86859" x2="38649" y2="86859"/>
                        <a14:foregroundMark x1="40150" y1="90488" x2="40150" y2="90488"/>
                        <a14:foregroundMark x1="42026" y1="93742" x2="42026" y2="93742"/>
                        <a14:foregroundMark x1="47467" y1="95244" x2="47467" y2="95244"/>
                        <a14:foregroundMark x1="51595" y1="96120" x2="51595" y2="96120"/>
                        <a14:foregroundMark x1="56098" y1="96996" x2="56098" y2="96996"/>
                        <a14:foregroundMark x1="57974" y1="96120" x2="57974" y2="96120"/>
                        <a14:foregroundMark x1="59850" y1="95870" x2="59850" y2="95870"/>
                        <a14:foregroundMark x1="57786" y1="94243" x2="57786" y2="94243"/>
                        <a14:foregroundMark x1="59850" y1="94368" x2="59850" y2="94368"/>
                        <a14:foregroundMark x1="54409" y1="93742" x2="54409" y2="93742"/>
                        <a14:foregroundMark x1="51970" y1="91990" x2="51970" y2="91990"/>
                        <a14:foregroundMark x1="50469" y1="90738" x2="50469" y2="90738"/>
                        <a14:foregroundMark x1="50469" y1="86984" x2="50469" y2="86984"/>
                        <a14:foregroundMark x1="52345" y1="85106" x2="52345" y2="85106"/>
                        <a14:foregroundMark x1="53846" y1="83980" x2="53846" y2="83980"/>
                        <a14:foregroundMark x1="51407" y1="82228" x2="51407" y2="82228"/>
                        <a14:foregroundMark x1="50657" y1="79975" x2="50657" y2="79975"/>
                        <a14:foregroundMark x1="49719" y1="75720" x2="49719" y2="75219"/>
                        <a14:foregroundMark x1="47842" y1="69086" x2="47842" y2="69086"/>
                        <a14:foregroundMark x1="46904" y1="64456" x2="46904" y2="64456"/>
                        <a14:foregroundMark x1="78236" y1="36421" x2="78236" y2="36421"/>
                        <a14:foregroundMark x1="84803" y1="34919" x2="84803" y2="34919"/>
                        <a14:foregroundMark x1="84991" y1="38298" x2="84991" y2="38298"/>
                        <a14:foregroundMark x1="82927" y1="40175" x2="82927" y2="40175"/>
                        <a14:foregroundMark x1="85929" y1="35920" x2="85929" y2="35920"/>
                        <a14:foregroundMark x1="88180" y1="35544" x2="88180" y2="35544"/>
                        <a14:foregroundMark x1="89493" y1="35294" x2="89493" y2="35294"/>
                        <a14:foregroundMark x1="89493" y1="34043" x2="89493" y2="34043"/>
                        <a14:foregroundMark x1="9944" y1="42929" x2="9944" y2="42929"/>
                        <a14:foregroundMark x1="9381" y1="44931" x2="9381" y2="44931"/>
                        <a14:foregroundMark x1="29644" y1="91865" x2="29644" y2="91865"/>
                        <a14:backgroundMark x1="3002" y1="52691" x2="3002" y2="52691"/>
                        <a14:backgroundMark x1="6379" y1="91239" x2="6379" y2="91239"/>
                        <a14:backgroundMark x1="19512" y1="97497" x2="19512" y2="97497"/>
                        <a14:backgroundMark x1="45966" y1="98123" x2="45966" y2="98123"/>
                        <a14:backgroundMark x1="59850" y1="85482" x2="59850" y2="85482"/>
                        <a14:backgroundMark x1="36210" y1="78849" x2="36210" y2="78849"/>
                        <a14:backgroundMark x1="38086" y1="83855" x2="38086" y2="83855"/>
                        <a14:backgroundMark x1="39024" y1="91990" x2="39024" y2="91990"/>
                        <a14:backgroundMark x1="41463" y1="95870" x2="41463" y2="95870"/>
                        <a14:backgroundMark x1="39024" y1="94869" x2="39024" y2="94869"/>
                        <a14:backgroundMark x1="40525" y1="92991" x2="40525" y2="92991"/>
                        <a14:backgroundMark x1="38086" y1="89487" x2="38086" y2="89487"/>
                        <a14:backgroundMark x1="37711" y1="86483" x2="37711" y2="86483"/>
                        <a14:backgroundMark x1="36210" y1="80350" x2="36210" y2="80350"/>
                        <a14:backgroundMark x1="35272" y1="76596" x2="35272" y2="76596"/>
                        <a14:backgroundMark x1="37523" y1="81602" x2="37523" y2="81602"/>
                        <a14:backgroundMark x1="38274" y1="85607" x2="38274" y2="85607"/>
                        <a14:backgroundMark x1="38086" y1="88360" x2="38086" y2="88360"/>
                        <a14:backgroundMark x1="40150" y1="26533" x2="40150" y2="265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47" y="2924944"/>
            <a:ext cx="2739018" cy="3928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yeisk24.com/media/k2/items/cache/a1be6465dcc00a2f776b9f9477f01a89_XL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517232"/>
            <a:ext cx="1635244" cy="1155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klevoklev.com/wp-content/uploads/2016/09/kakogo-chisla-nerest-1-768x76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539172"/>
            <a:ext cx="1224280" cy="1224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naklejki-na-avto.ru/images/product/l/31299139b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95" y="188640"/>
            <a:ext cx="2528089" cy="230425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Багетная рамка 3"/>
          <p:cNvSpPr/>
          <p:nvPr/>
        </p:nvSpPr>
        <p:spPr>
          <a:xfrm>
            <a:off x="2567014" y="3789040"/>
            <a:ext cx="3456384" cy="1199489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444208" y="5518709"/>
            <a:ext cx="2475230" cy="1017270"/>
            <a:chOff x="6643124" y="5748769"/>
            <a:chExt cx="2475230" cy="1017270"/>
          </a:xfrm>
        </p:grpSpPr>
        <p:pic>
          <p:nvPicPr>
            <p:cNvPr id="12" name="Рисунок 11" descr="http://vospitatel.com.ua/images/r/rybki-ranniy-vozrast6.png"/>
            <p:cNvPicPr/>
            <p:nvPr/>
          </p:nvPicPr>
          <p:blipFill>
            <a:blip r:embed="rId8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TextBox 12">
              <a:hlinkClick r:id="rId10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757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7697652"/>
              </p:ext>
            </p:extLst>
          </p:nvPr>
        </p:nvGraphicFramePr>
        <p:xfrm>
          <a:off x="457200" y="1600200"/>
          <a:ext cx="7571185" cy="3917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4237"/>
                <a:gridCol w="1514237"/>
                <a:gridCol w="1514237"/>
                <a:gridCol w="1514237"/>
                <a:gridCol w="1514237"/>
              </a:tblGrid>
              <a:tr h="65283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8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8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8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8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283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146" name="Picture 2" descr="https://c.pxhere.com/photos/d3/07/sea_water_blue_water_under_the_sea_watermark_blue_hd_big_picture_crystal_clear-493673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7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75856" y="48797"/>
            <a:ext cx="27830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РЫБАКИ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33727"/>
              </p:ext>
            </p:extLst>
          </p:nvPr>
        </p:nvGraphicFramePr>
        <p:xfrm>
          <a:off x="405403" y="1124744"/>
          <a:ext cx="8352922" cy="43574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8365"/>
                <a:gridCol w="764077"/>
                <a:gridCol w="1004147"/>
                <a:gridCol w="1004147"/>
                <a:gridCol w="250157"/>
                <a:gridCol w="1004147"/>
                <a:gridCol w="1123941"/>
                <a:gridCol w="1123941"/>
              </a:tblGrid>
              <a:tr h="353911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СВОЙСТВА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«Умные рыбы»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«Веселые» рыбы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39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729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Множество значений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3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6" action="ppaction://hlinksldjump"/>
                        </a:rPr>
                        <a:t>16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7" action="ppaction://hlinksldjump"/>
                        </a:rPr>
                        <a:t>17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8" action="ppaction://hlinksldjump"/>
                        </a:rPr>
                        <a:t>18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729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Четность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нечетность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9" action="ppaction://hlinksldjump"/>
                        </a:rPr>
                        <a:t>4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10" action="ppaction://hlinksldjump"/>
                        </a:rPr>
                        <a:t>5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11" action="ppaction://hlinksldjump"/>
                        </a:rPr>
                        <a:t>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19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13" action="ppaction://hlinksldjump"/>
                        </a:rPr>
                        <a:t>20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14" action="ppaction://hlinksldjump"/>
                        </a:rPr>
                        <a:t>21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729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Периодичность 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15" action="ppaction://hlinksldjump"/>
                        </a:rPr>
                        <a:t>7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16" action="ppaction://hlinksldjump"/>
                        </a:rPr>
                        <a:t>8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17" action="ppaction://hlinksldjump"/>
                        </a:rPr>
                        <a:t>9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18" action="ppaction://hlinksldjump"/>
                        </a:rPr>
                        <a:t>22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19" action="ppaction://hlinksldjump"/>
                        </a:rPr>
                        <a:t>23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0" action="ppaction://hlinksldjump"/>
                        </a:rPr>
                        <a:t>24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729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Знакопостоянство</a:t>
                      </a: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1" action="ppaction://hlinksldjump"/>
                        </a:rPr>
                        <a:t>10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2" action="ppaction://hlinksldjump"/>
                        </a:rPr>
                        <a:t>11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3" action="ppaction://hlinksldjump"/>
                        </a:rPr>
                        <a:t>12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25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26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27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729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Монотонность 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3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7" action="ppaction://hlinksldjump"/>
                        </a:rPr>
                        <a:t>13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8" action="ppaction://hlinksldjump"/>
                        </a:rPr>
                        <a:t>14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9" action="ppaction://hlinksldjump"/>
                        </a:rPr>
                        <a:t>15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28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30" action="ppaction://hlinksldjump"/>
                        </a:rPr>
                        <a:t>29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  <a:hlinkClick r:id="rId31" action="ppaction://hlinksldjump"/>
                        </a:rPr>
                        <a:t>30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6444208" y="5518709"/>
            <a:ext cx="2475230" cy="1017270"/>
            <a:chOff x="6643124" y="5748769"/>
            <a:chExt cx="2475230" cy="1017270"/>
          </a:xfrm>
        </p:grpSpPr>
        <p:pic>
          <p:nvPicPr>
            <p:cNvPr id="10" name="Рисунок 9" descr="http://vospitatel.com.ua/images/r/rybki-ranniy-vozrast6.png">
              <a:hlinkClick r:id="rId32" action="ppaction://hlinksldjump"/>
            </p:cNvPr>
            <p:cNvPicPr/>
            <p:nvPr/>
          </p:nvPicPr>
          <p:blipFill>
            <a:blip r:embed="rId33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34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Box 10">
              <a:hlinkClick r:id="rId32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3356248" y="1844824"/>
            <a:ext cx="78370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2507196" y="1863807"/>
            <a:ext cx="696652" cy="6744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hlinkClick r:id="rId11" action="ppaction://hlinksldjump"/>
          </p:cNvPr>
          <p:cNvSpPr/>
          <p:nvPr/>
        </p:nvSpPr>
        <p:spPr>
          <a:xfrm>
            <a:off x="4303201" y="2625808"/>
            <a:ext cx="844610" cy="5795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Click r:id="rId10" action="ppaction://hlinksldjump"/>
          </p:cNvPr>
          <p:cNvSpPr/>
          <p:nvPr/>
        </p:nvSpPr>
        <p:spPr>
          <a:xfrm>
            <a:off x="3356248" y="2557243"/>
            <a:ext cx="849052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5580112" y="2591525"/>
            <a:ext cx="78370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9" action="ppaction://hlinksldjump"/>
          </p:cNvPr>
          <p:cNvSpPr/>
          <p:nvPr/>
        </p:nvSpPr>
        <p:spPr>
          <a:xfrm>
            <a:off x="2495110" y="2626060"/>
            <a:ext cx="708738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>
            <a:off x="7708156" y="1844824"/>
            <a:ext cx="986991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hlinkClick r:id="rId14" action="ppaction://hlinksldjump"/>
          </p:cNvPr>
          <p:cNvSpPr/>
          <p:nvPr/>
        </p:nvSpPr>
        <p:spPr>
          <a:xfrm>
            <a:off x="7689463" y="2625304"/>
            <a:ext cx="986991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7" action="ppaction://hlinksldjump"/>
          </p:cNvPr>
          <p:cNvSpPr/>
          <p:nvPr/>
        </p:nvSpPr>
        <p:spPr>
          <a:xfrm>
            <a:off x="6588224" y="1844824"/>
            <a:ext cx="1008112" cy="6934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hlinkClick r:id="rId6" action="ppaction://hlinksldjump"/>
          </p:cNvPr>
          <p:cNvSpPr/>
          <p:nvPr/>
        </p:nvSpPr>
        <p:spPr>
          <a:xfrm>
            <a:off x="5580112" y="1863807"/>
            <a:ext cx="78370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rId5" action="ppaction://hlinksldjump"/>
          </p:cNvPr>
          <p:cNvSpPr/>
          <p:nvPr/>
        </p:nvSpPr>
        <p:spPr>
          <a:xfrm>
            <a:off x="4364107" y="1844824"/>
            <a:ext cx="783704" cy="6480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13" action="ppaction://hlinksldjump"/>
          </p:cNvPr>
          <p:cNvSpPr/>
          <p:nvPr/>
        </p:nvSpPr>
        <p:spPr>
          <a:xfrm>
            <a:off x="6588224" y="2573271"/>
            <a:ext cx="1008112" cy="666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5" action="ppaction://hlinksldjump"/>
          </p:cNvPr>
          <p:cNvSpPr/>
          <p:nvPr/>
        </p:nvSpPr>
        <p:spPr>
          <a:xfrm>
            <a:off x="2507196" y="3300257"/>
            <a:ext cx="696652" cy="63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rId16" action="ppaction://hlinksldjump"/>
          </p:cNvPr>
          <p:cNvSpPr/>
          <p:nvPr/>
        </p:nvSpPr>
        <p:spPr>
          <a:xfrm>
            <a:off x="3356248" y="3300257"/>
            <a:ext cx="849052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22" action="ppaction://hlinksldjump"/>
          </p:cNvPr>
          <p:cNvSpPr/>
          <p:nvPr/>
        </p:nvSpPr>
        <p:spPr>
          <a:xfrm>
            <a:off x="3323574" y="4068251"/>
            <a:ext cx="849052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hlinkClick r:id="rId23" action="ppaction://hlinksldjump"/>
          </p:cNvPr>
          <p:cNvSpPr/>
          <p:nvPr/>
        </p:nvSpPr>
        <p:spPr>
          <a:xfrm>
            <a:off x="4364107" y="4068252"/>
            <a:ext cx="849052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hlinkClick r:id="rId24" action="ppaction://hlinksldjump"/>
          </p:cNvPr>
          <p:cNvSpPr/>
          <p:nvPr/>
        </p:nvSpPr>
        <p:spPr>
          <a:xfrm>
            <a:off x="5580112" y="4076187"/>
            <a:ext cx="849052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hlinkClick r:id="rId25" action="ppaction://hlinksldjump"/>
          </p:cNvPr>
          <p:cNvSpPr/>
          <p:nvPr/>
        </p:nvSpPr>
        <p:spPr>
          <a:xfrm>
            <a:off x="6579589" y="4054219"/>
            <a:ext cx="1016745" cy="628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hlinkClick r:id="rId26" action="ppaction://hlinksldjump"/>
          </p:cNvPr>
          <p:cNvSpPr/>
          <p:nvPr/>
        </p:nvSpPr>
        <p:spPr>
          <a:xfrm>
            <a:off x="7728507" y="4076187"/>
            <a:ext cx="948945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hlinkClick r:id="rId18" action="ppaction://hlinksldjump"/>
          </p:cNvPr>
          <p:cNvSpPr/>
          <p:nvPr/>
        </p:nvSpPr>
        <p:spPr>
          <a:xfrm>
            <a:off x="5547438" y="3317869"/>
            <a:ext cx="849052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hlinkClick r:id="rId19" action="ppaction://hlinksldjump"/>
          </p:cNvPr>
          <p:cNvSpPr/>
          <p:nvPr/>
        </p:nvSpPr>
        <p:spPr>
          <a:xfrm>
            <a:off x="6592906" y="3358433"/>
            <a:ext cx="1003429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hlinkClick r:id="rId20" action="ppaction://hlinksldjump"/>
          </p:cNvPr>
          <p:cNvSpPr/>
          <p:nvPr/>
        </p:nvSpPr>
        <p:spPr>
          <a:xfrm>
            <a:off x="7689464" y="3317869"/>
            <a:ext cx="921621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hlinkClick r:id="rId28" action="ppaction://hlinksldjump"/>
          </p:cNvPr>
          <p:cNvSpPr/>
          <p:nvPr/>
        </p:nvSpPr>
        <p:spPr>
          <a:xfrm>
            <a:off x="3312226" y="4777774"/>
            <a:ext cx="849052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hlinkClick r:id="rId29" action="ppaction://hlinksldjump"/>
          </p:cNvPr>
          <p:cNvSpPr/>
          <p:nvPr/>
        </p:nvSpPr>
        <p:spPr>
          <a:xfrm>
            <a:off x="4291608" y="4775700"/>
            <a:ext cx="849052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hlinkClick r:id="rId35" action="ppaction://hlinksldjump"/>
          </p:cNvPr>
          <p:cNvSpPr/>
          <p:nvPr/>
        </p:nvSpPr>
        <p:spPr>
          <a:xfrm>
            <a:off x="5577643" y="4797151"/>
            <a:ext cx="849052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hlinkClick r:id="rId30" action="ppaction://hlinksldjump"/>
          </p:cNvPr>
          <p:cNvSpPr/>
          <p:nvPr/>
        </p:nvSpPr>
        <p:spPr>
          <a:xfrm>
            <a:off x="6579588" y="4775700"/>
            <a:ext cx="1016745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hlinkClick r:id="rId31" action="ppaction://hlinksldjump"/>
          </p:cNvPr>
          <p:cNvSpPr/>
          <p:nvPr/>
        </p:nvSpPr>
        <p:spPr>
          <a:xfrm>
            <a:off x="7716037" y="4797152"/>
            <a:ext cx="960416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hlinkClick r:id="rId17" action="ppaction://hlinksldjump"/>
          </p:cNvPr>
          <p:cNvSpPr/>
          <p:nvPr/>
        </p:nvSpPr>
        <p:spPr>
          <a:xfrm>
            <a:off x="4291608" y="3295595"/>
            <a:ext cx="849052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2507196" y="4076186"/>
            <a:ext cx="696652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hlinkClick r:id="rId27" action="ppaction://hlinksldjump"/>
          </p:cNvPr>
          <p:cNvSpPr/>
          <p:nvPr/>
        </p:nvSpPr>
        <p:spPr>
          <a:xfrm>
            <a:off x="2495110" y="4775699"/>
            <a:ext cx="708738" cy="6374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60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walldeco.ua/img/gallery/60/thumbs/thumb_l_191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300192" y="5661248"/>
            <a:ext cx="2475230" cy="1017270"/>
            <a:chOff x="6643124" y="5748769"/>
            <a:chExt cx="2475230" cy="1017270"/>
          </a:xfrm>
        </p:grpSpPr>
        <p:pic>
          <p:nvPicPr>
            <p:cNvPr id="6" name="Рисунок 5" descr="http://vospitatel.com.ua/images/r/rybki-ranniy-vozrast6.png">
              <a:hlinkClick r:id="rId3" action="ppaction://hlinksldjump"/>
            </p:cNvPr>
            <p:cNvPicPr/>
            <p:nvPr/>
          </p:nvPicPr>
          <p:blipFill>
            <a:blip r:embed="rId4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xtBox 6">
              <a:hlinkClick r:id="rId3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849996" y="260648"/>
            <a:ext cx="67539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0000" endA="300" endPos="50000" dist="60007" dir="5400000" sy="-100000" algn="bl" rotWithShape="0"/>
                </a:effectLst>
              </a:rPr>
              <a:t>Одиночное плавание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50000" endA="300" endPos="50000" dist="60007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851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" name="Picture 4" descr="http://img.5-tv.ru/shared/files/201610/2593_438604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46" b="997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Рисунок 4" descr="http://img-fotki.yandex.ru/get/4801/200418627.6/0_107267_f0754f3c_orig.png">
              <a:hlinkClick r:id="rId3" action="ppaction://hlinksldjump"/>
            </p:cNvPr>
            <p:cNvPicPr/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9063" y1="9230" x2="9063" y2="9230"/>
                          <a14:foregroundMark x1="13625" y1="6731" x2="13625" y2="6731"/>
                          <a14:foregroundMark x1="20063" y1="3817" x2="20063" y2="3817"/>
                          <a14:foregroundMark x1="29938" y1="2082" x2="29938" y2="2082"/>
                          <a14:foregroundMark x1="40500" y1="2915" x2="40500" y2="2915"/>
                          <a14:foregroundMark x1="57563" y1="3331" x2="59062" y2="2498"/>
                          <a14:foregroundMark x1="75375" y1="2082" x2="75375" y2="2082"/>
                          <a14:foregroundMark x1="84875" y1="5899" x2="84875" y2="5899"/>
                          <a14:foregroundMark x1="89000" y1="9646" x2="89000" y2="9646"/>
                          <a14:foregroundMark x1="93188" y1="11797" x2="93188" y2="11797"/>
                          <a14:foregroundMark x1="84875" y1="18112" x2="84875" y2="18112"/>
                          <a14:foregroundMark x1="74250" y1="20194" x2="74250" y2="20194"/>
                          <a14:foregroundMark x1="74250" y1="12630" x2="74250" y2="12630"/>
                          <a14:foregroundMark x1="31063" y1="13046" x2="31063" y2="13046"/>
                          <a14:foregroundMark x1="5688" y1="13879" x2="5688" y2="13879"/>
                          <a14:foregroundMark x1="9875" y1="25677" x2="9875" y2="25677"/>
                          <a14:foregroundMark x1="12125" y1="44622" x2="12125" y2="44622"/>
                          <a14:foregroundMark x1="17063" y1="64400" x2="17063" y2="64400"/>
                          <a14:foregroundMark x1="19688" y1="81194" x2="19688" y2="81194"/>
                          <a14:foregroundMark x1="19688" y1="90423" x2="19688" y2="90423"/>
                          <a14:foregroundMark x1="26875" y1="96322" x2="26875" y2="96322"/>
                          <a14:foregroundMark x1="72375" y1="95489" x2="72375" y2="95489"/>
                          <a14:foregroundMark x1="79563" y1="86676" x2="79563" y2="86676"/>
                          <a14:foregroundMark x1="82938" y1="67731" x2="82938" y2="67731"/>
                          <a14:foregroundMark x1="87125" y1="48786" x2="87125" y2="48786"/>
                          <a14:foregroundMark x1="89375" y1="34490" x2="89375" y2="34490"/>
                          <a14:foregroundMark x1="90500" y1="28591" x2="90500" y2="28591"/>
                          <a14:foregroundMark x1="93188" y1="18112" x2="93188" y2="18112"/>
                          <a14:foregroundMark x1="97000" y1="5482" x2="97000" y2="5482"/>
                          <a14:foregroundMark x1="95063" y1="6731" x2="95063" y2="6731"/>
                          <a14:foregroundMark x1="4563" y1="7564" x2="4563" y2="7564"/>
                          <a14:foregroundMark x1="14375" y1="10062" x2="14375" y2="10062"/>
                          <a14:foregroundMark x1="20063" y1="21027" x2="20063" y2="210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4653136"/>
              <a:ext cx="2245231" cy="20543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img-fotki.yandex.ru/get/4801/200418627.6/0_107267_f0754f3c_orig.png">
              <a:hlinkClick r:id="rId6" action="ppaction://hlinksldjump"/>
            </p:cNvPr>
            <p:cNvPicPr/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9063" y1="9230" x2="9063" y2="9230"/>
                          <a14:foregroundMark x1="13625" y1="6731" x2="13625" y2="6731"/>
                          <a14:foregroundMark x1="20063" y1="3817" x2="20063" y2="3817"/>
                          <a14:foregroundMark x1="29938" y1="2082" x2="29938" y2="2082"/>
                          <a14:foregroundMark x1="40500" y1="2915" x2="40500" y2="2915"/>
                          <a14:foregroundMark x1="57563" y1="3331" x2="59062" y2="2498"/>
                          <a14:foregroundMark x1="75375" y1="2082" x2="75375" y2="2082"/>
                          <a14:foregroundMark x1="84875" y1="5899" x2="84875" y2="5899"/>
                          <a14:foregroundMark x1="89000" y1="9646" x2="89000" y2="9646"/>
                          <a14:foregroundMark x1="93188" y1="11797" x2="93188" y2="11797"/>
                          <a14:foregroundMark x1="84875" y1="18112" x2="84875" y2="18112"/>
                          <a14:foregroundMark x1="74250" y1="20194" x2="74250" y2="20194"/>
                          <a14:foregroundMark x1="74250" y1="12630" x2="74250" y2="12630"/>
                          <a14:foregroundMark x1="31063" y1="13046" x2="31063" y2="13046"/>
                          <a14:foregroundMark x1="5688" y1="13879" x2="5688" y2="13879"/>
                          <a14:foregroundMark x1="9875" y1="25677" x2="9875" y2="25677"/>
                          <a14:foregroundMark x1="12125" y1="44622" x2="12125" y2="44622"/>
                          <a14:foregroundMark x1="17063" y1="64400" x2="17063" y2="64400"/>
                          <a14:foregroundMark x1="19688" y1="81194" x2="19688" y2="81194"/>
                          <a14:foregroundMark x1="19688" y1="90423" x2="19688" y2="90423"/>
                          <a14:foregroundMark x1="26875" y1="96322" x2="26875" y2="96322"/>
                          <a14:foregroundMark x1="72375" y1="95489" x2="72375" y2="95489"/>
                          <a14:foregroundMark x1="79563" y1="86676" x2="79563" y2="86676"/>
                          <a14:foregroundMark x1="82938" y1="67731" x2="82938" y2="67731"/>
                          <a14:foregroundMark x1="87125" y1="48786" x2="87125" y2="48786"/>
                          <a14:foregroundMark x1="89375" y1="34490" x2="89375" y2="34490"/>
                          <a14:foregroundMark x1="90500" y1="28591" x2="90500" y2="28591"/>
                          <a14:foregroundMark x1="93188" y1="18112" x2="93188" y2="18112"/>
                          <a14:foregroundMark x1="97000" y1="5482" x2="97000" y2="5482"/>
                          <a14:foregroundMark x1="95063" y1="6731" x2="95063" y2="6731"/>
                          <a14:foregroundMark x1="4563" y1="7564" x2="4563" y2="7564"/>
                          <a14:foregroundMark x1="14375" y1="10062" x2="14375" y2="10062"/>
                          <a14:foregroundMark x1="20063" y1="21027" x2="20063" y2="210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4653136"/>
              <a:ext cx="2245231" cy="203631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Прямоугольник 8"/>
          <p:cNvSpPr/>
          <p:nvPr/>
        </p:nvSpPr>
        <p:spPr>
          <a:xfrm>
            <a:off x="3131157" y="116632"/>
            <a:ext cx="3252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ИТОГИ</a:t>
            </a:r>
            <a:endParaRPr lang="ru-RU" sz="6600" b="1" dirty="0">
              <a:ln w="11430"/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948924" y="5666707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Менее 60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4013883" y="5641063"/>
            <a:ext cx="1345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 60 до 80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://img-fotki.yandex.ru/get/4801/200418627.6/0_107267_f0754f3c_orig.png">
            <a:hlinkClick r:id="rId9" action="ppaction://hlinksldjump"/>
          </p:cNvPr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9063" y1="9230" x2="9063" y2="9230"/>
                        <a14:foregroundMark x1="13625" y1="6731" x2="13625" y2="6731"/>
                        <a14:foregroundMark x1="20063" y1="3817" x2="20063" y2="3817"/>
                        <a14:foregroundMark x1="29938" y1="2082" x2="29938" y2="2082"/>
                        <a14:foregroundMark x1="40500" y1="2915" x2="40500" y2="2915"/>
                        <a14:foregroundMark x1="57563" y1="3331" x2="59062" y2="2498"/>
                        <a14:foregroundMark x1="75375" y1="2082" x2="75375" y2="2082"/>
                        <a14:foregroundMark x1="84875" y1="5899" x2="84875" y2="5899"/>
                        <a14:foregroundMark x1="89000" y1="9646" x2="89000" y2="9646"/>
                        <a14:foregroundMark x1="93188" y1="11797" x2="93188" y2="11797"/>
                        <a14:foregroundMark x1="84875" y1="18112" x2="84875" y2="18112"/>
                        <a14:foregroundMark x1="74250" y1="20194" x2="74250" y2="20194"/>
                        <a14:foregroundMark x1="74250" y1="12630" x2="74250" y2="12630"/>
                        <a14:foregroundMark x1="31063" y1="13046" x2="31063" y2="13046"/>
                        <a14:foregroundMark x1="5688" y1="13879" x2="5688" y2="13879"/>
                        <a14:foregroundMark x1="9875" y1="25677" x2="9875" y2="25677"/>
                        <a14:foregroundMark x1="12125" y1="44622" x2="12125" y2="44622"/>
                        <a14:foregroundMark x1="17063" y1="64400" x2="17063" y2="64400"/>
                        <a14:foregroundMark x1="19688" y1="81194" x2="19688" y2="81194"/>
                        <a14:foregroundMark x1="19688" y1="90423" x2="19688" y2="90423"/>
                        <a14:foregroundMark x1="26875" y1="96322" x2="26875" y2="96322"/>
                        <a14:foregroundMark x1="72375" y1="95489" x2="72375" y2="95489"/>
                        <a14:foregroundMark x1="79563" y1="86676" x2="79563" y2="86676"/>
                        <a14:foregroundMark x1="82938" y1="67731" x2="82938" y2="67731"/>
                        <a14:foregroundMark x1="87125" y1="48786" x2="87125" y2="48786"/>
                        <a14:foregroundMark x1="89375" y1="34490" x2="89375" y2="34490"/>
                        <a14:foregroundMark x1="90500" y1="28591" x2="90500" y2="28591"/>
                        <a14:foregroundMark x1="93188" y1="18112" x2="93188" y2="18112"/>
                        <a14:foregroundMark x1="97000" y1="5482" x2="97000" y2="5482"/>
                        <a14:foregroundMark x1="95063" y1="6731" x2="95063" y2="6731"/>
                        <a14:foregroundMark x1="4563" y1="7564" x2="4563" y2="7564"/>
                        <a14:foregroundMark x1="14375" y1="10062" x2="14375" y2="10062"/>
                        <a14:foregroundMark x1="20063" y1="21027" x2="20063" y2="210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986" y="4613293"/>
            <a:ext cx="2245231" cy="203631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>
            <a:hlinkClick r:id="rId9" action="ppaction://hlinksldjump"/>
          </p:cNvPr>
          <p:cNvSpPr txBox="1"/>
          <p:nvPr/>
        </p:nvSpPr>
        <p:spPr>
          <a:xfrm>
            <a:off x="7108622" y="5681160"/>
            <a:ext cx="1071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Более 80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56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0" y="-11401"/>
            <a:ext cx="9144000" cy="6958673"/>
            <a:chOff x="0" y="-11401"/>
            <a:chExt cx="9144000" cy="6958673"/>
          </a:xfrm>
        </p:grpSpPr>
        <p:pic>
          <p:nvPicPr>
            <p:cNvPr id="3074" name="Picture 2" descr="https://image.fhserv.ru/fishingsib/2018-07-75dd990705c82fde18db42afaa58ef6e__rsu-1000-800.jpg?hash=7778683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1401"/>
              <a:ext cx="9144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Рисунок 4" descr="http://img-fotki.yandex.ru/get/4801/200418627.6/0_107267_f0754f3c_orig.png"/>
            <p:cNvPicPr/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9063" y1="9230" x2="9063" y2="9230"/>
                          <a14:foregroundMark x1="13625" y1="6731" x2="13625" y2="6731"/>
                          <a14:foregroundMark x1="20063" y1="3817" x2="20063" y2="3817"/>
                          <a14:foregroundMark x1="29938" y1="2082" x2="29938" y2="2082"/>
                          <a14:foregroundMark x1="40500" y1="2915" x2="40500" y2="2915"/>
                          <a14:foregroundMark x1="57563" y1="3331" x2="59062" y2="2498"/>
                          <a14:foregroundMark x1="75375" y1="2082" x2="75375" y2="2082"/>
                          <a14:foregroundMark x1="84875" y1="5899" x2="84875" y2="5899"/>
                          <a14:foregroundMark x1="89000" y1="9646" x2="89000" y2="9646"/>
                          <a14:foregroundMark x1="93188" y1="11797" x2="93188" y2="11797"/>
                          <a14:foregroundMark x1="84875" y1="18112" x2="84875" y2="18112"/>
                          <a14:foregroundMark x1="74250" y1="20194" x2="74250" y2="20194"/>
                          <a14:foregroundMark x1="74250" y1="12630" x2="74250" y2="12630"/>
                          <a14:foregroundMark x1="31063" y1="13046" x2="31063" y2="13046"/>
                          <a14:foregroundMark x1="5688" y1="13879" x2="5688" y2="13879"/>
                          <a14:foregroundMark x1="9875" y1="25677" x2="9875" y2="25677"/>
                          <a14:foregroundMark x1="12125" y1="44622" x2="12125" y2="44622"/>
                          <a14:foregroundMark x1="17063" y1="64400" x2="17063" y2="64400"/>
                          <a14:foregroundMark x1="19688" y1="81194" x2="19688" y2="81194"/>
                          <a14:foregroundMark x1="19688" y1="90423" x2="19688" y2="90423"/>
                          <a14:foregroundMark x1="26875" y1="96322" x2="26875" y2="96322"/>
                          <a14:foregroundMark x1="72375" y1="95489" x2="72375" y2="95489"/>
                          <a14:foregroundMark x1="79563" y1="86676" x2="79563" y2="86676"/>
                          <a14:foregroundMark x1="82938" y1="67731" x2="82938" y2="67731"/>
                          <a14:foregroundMark x1="87125" y1="48786" x2="87125" y2="48786"/>
                          <a14:foregroundMark x1="89375" y1="34490" x2="89375" y2="34490"/>
                          <a14:foregroundMark x1="90500" y1="28591" x2="90500" y2="28591"/>
                          <a14:foregroundMark x1="93188" y1="18112" x2="93188" y2="18112"/>
                          <a14:foregroundMark x1="97000" y1="5482" x2="97000" y2="5482"/>
                          <a14:foregroundMark x1="95063" y1="6731" x2="95063" y2="6731"/>
                          <a14:foregroundMark x1="4563" y1="7564" x2="4563" y2="7564"/>
                          <a14:foregroundMark x1="14375" y1="10062" x2="14375" y2="10062"/>
                          <a14:foregroundMark x1="20063" y1="21027" x2="20063" y2="210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4941168"/>
              <a:ext cx="1309127" cy="13162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" name="Рисунок 5" descr="http://www.locksmithwidnes.org/communities/6/004/008/994/986/images/4631546337.png"/>
            <p:cNvPicPr/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9219" l="0" r="99164">
                          <a14:foregroundMark x1="86288" y1="42031" x2="86288" y2="42031"/>
                          <a14:foregroundMark x1="84615" y1="48750" x2="84615" y2="48750"/>
                          <a14:foregroundMark x1="87291" y1="62031" x2="87291" y2="62031"/>
                          <a14:foregroundMark x1="84615" y1="43750" x2="84615" y2="43750"/>
                          <a14:foregroundMark x1="87793" y1="67344" x2="87793" y2="67344"/>
                          <a14:foregroundMark x1="92308" y1="4219" x2="92308" y2="4219"/>
                          <a14:foregroundMark x1="83612" y1="8594" x2="83612" y2="8594"/>
                          <a14:foregroundMark x1="74247" y1="16406" x2="74247" y2="16406"/>
                          <a14:foregroundMark x1="64047" y1="23594" x2="64047" y2="23594"/>
                          <a14:foregroundMark x1="54348" y1="32656" x2="54348" y2="32656"/>
                          <a14:foregroundMark x1="45151" y1="40156" x2="45151" y2="40156"/>
                          <a14:foregroundMark x1="34448" y1="49844" x2="34448" y2="49844"/>
                          <a14:foregroundMark x1="31438" y1="57656" x2="31438" y2="57656"/>
                          <a14:foregroundMark x1="28261" y1="64844" x2="28261" y2="64844"/>
                          <a14:foregroundMark x1="21070" y1="66719" x2="21070" y2="66719"/>
                          <a14:foregroundMark x1="14883" y1="78125" x2="14883" y2="78125"/>
                          <a14:foregroundMark x1="11538" y1="85000" x2="11538" y2="85000"/>
                          <a14:foregroundMark x1="7358" y1="88438" x2="7358" y2="88438"/>
                          <a14:foregroundMark x1="4515" y1="86719" x2="4515" y2="86719"/>
                          <a14:foregroundMark x1="9866" y1="79219" x2="9866" y2="79219"/>
                          <a14:foregroundMark x1="13880" y1="72031" x2="13880" y2="72031"/>
                          <a14:foregroundMark x1="16388" y1="68125" x2="16388" y2="68125"/>
                          <a14:foregroundMark x1="17559" y1="64844" x2="17559" y2="64844"/>
                          <a14:foregroundMark x1="13043" y1="64063" x2="13043" y2="64063"/>
                          <a14:foregroundMark x1="15385" y1="62344" x2="15385" y2="62344"/>
                          <a14:foregroundMark x1="19565" y1="62031" x2="19565" y2="62031"/>
                          <a14:foregroundMark x1="17726" y1="57656" x2="17726" y2="57656"/>
                          <a14:foregroundMark x1="20234" y1="55469" x2="20234" y2="55469"/>
                          <a14:foregroundMark x1="22575" y1="54063" x2="22575" y2="54063"/>
                          <a14:foregroundMark x1="25753" y1="50469" x2="25753" y2="50469"/>
                          <a14:foregroundMark x1="26756" y1="47656" x2="26756" y2="47656"/>
                          <a14:foregroundMark x1="32609" y1="44375" x2="32609" y2="44375"/>
                          <a14:foregroundMark x1="35953" y1="41563" x2="35953" y2="41563"/>
                          <a14:foregroundMark x1="39799" y1="38750" x2="39799" y2="38750"/>
                          <a14:foregroundMark x1="41806" y1="34688" x2="41806" y2="34688"/>
                          <a14:foregroundMark x1="44147" y1="31094" x2="44147" y2="31094"/>
                          <a14:foregroundMark x1="47993" y1="30156" x2="47993" y2="30156"/>
                          <a14:foregroundMark x1="51338" y1="26875" x2="51338" y2="26875"/>
                          <a14:foregroundMark x1="53344" y1="24375" x2="53344" y2="24375"/>
                          <a14:foregroundMark x1="56355" y1="22188" x2="56355" y2="22188"/>
                          <a14:foregroundMark x1="59866" y1="20156" x2="59866" y2="20156"/>
                          <a14:foregroundMark x1="66388" y1="16875" x2="66388" y2="16875"/>
                          <a14:foregroundMark x1="73579" y1="10781" x2="73579" y2="10781"/>
                          <a14:foregroundMark x1="78595" y1="8594" x2="79599" y2="8594"/>
                          <a14:foregroundMark x1="81940" y1="3906" x2="81940" y2="3906"/>
                          <a14:foregroundMark x1="85452" y1="2500" x2="85452" y2="2500"/>
                          <a14:foregroundMark x1="88963" y1="1875" x2="88963" y2="1875"/>
                          <a14:foregroundMark x1="96488" y1="1719" x2="96488" y2="1719"/>
                          <a14:foregroundMark x1="96990" y1="7500" x2="96990" y2="7500"/>
                          <a14:foregroundMark x1="96990" y1="11406" x2="96990" y2="11406"/>
                          <a14:foregroundMark x1="94147" y1="16406" x2="94147" y2="16406"/>
                          <a14:foregroundMark x1="92308" y1="23281" x2="92308" y2="23281"/>
                          <a14:foregroundMark x1="89632" y1="31094" x2="89632" y2="31094"/>
                          <a14:foregroundMark x1="87291" y1="37656" x2="87291" y2="37656"/>
                          <a14:foregroundMark x1="84950" y1="57656" x2="84950" y2="57656"/>
                          <a14:foregroundMark x1="83445" y1="52969" x2="83445" y2="52969"/>
                          <a14:foregroundMark x1="15050" y1="65313" x2="15050" y2="65313"/>
                          <a14:foregroundMark x1="94147" y1="1406" x2="94147" y2="1406"/>
                          <a14:foregroundMark x1="96488" y1="3281" x2="96488" y2="3281"/>
                          <a14:foregroundMark x1="97324" y1="10000" x2="97324" y2="10000"/>
                          <a14:foregroundMark x1="97659" y1="5313" x2="97659" y2="5313"/>
                          <a14:foregroundMark x1="95485" y1="12969" x2="95485" y2="12969"/>
                          <a14:foregroundMark x1="84615" y1="40781" x2="84615" y2="40781"/>
                          <a14:foregroundMark x1="88796" y1="65156" x2="88796" y2="65156"/>
                          <a14:foregroundMark x1="86120" y1="64844" x2="86120" y2="64844"/>
                          <a14:foregroundMark x1="85452" y1="59844" x2="85452" y2="59844"/>
                          <a14:foregroundMark x1="49331" y1="26875" x2="49331" y2="26875"/>
                          <a14:foregroundMark x1="61371" y1="19375" x2="61371" y2="19375"/>
                          <a14:foregroundMark x1="83612" y1="6094" x2="83612" y2="6094"/>
                          <a14:foregroundMark x1="86957" y1="3281" x2="86957" y2="3281"/>
                          <a14:foregroundMark x1="54013" y1="29063" x2="54013" y2="29063"/>
                          <a14:foregroundMark x1="61371" y1="25156" x2="61371" y2="25156"/>
                          <a14:foregroundMark x1="30602" y1="45469" x2="30602" y2="45469"/>
                          <a14:foregroundMark x1="19064" y1="60469" x2="19064" y2="60469"/>
                          <a14:foregroundMark x1="25585" y1="55156" x2="25585" y2="55156"/>
                          <a14:foregroundMark x1="27926" y1="51563" x2="27926" y2="51563"/>
                          <a14:foregroundMark x1="34448" y1="48125" x2="34448" y2="48125"/>
                          <a14:foregroundMark x1="39130" y1="43281" x2="39130" y2="43281"/>
                          <a14:foregroundMark x1="44482" y1="39063" x2="44482" y2="39063"/>
                          <a14:foregroundMark x1="42475" y1="36250" x2="42475" y2="36250"/>
                          <a14:foregroundMark x1="38796" y1="45938" x2="38796" y2="45938"/>
                          <a14:foregroundMark x1="25251" y1="66563" x2="25251" y2="66563"/>
                          <a14:foregroundMark x1="30936" y1="63125" x2="30936" y2="63125"/>
                          <a14:foregroundMark x1="32107" y1="60938" x2="32107" y2="60938"/>
                          <a14:foregroundMark x1="16555" y1="74844" x2="16555" y2="74844"/>
                          <a14:foregroundMark x1="20234" y1="68906" x2="20234" y2="689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8999" y="4077072"/>
              <a:ext cx="2679065" cy="2870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" name="Группа 7"/>
          <p:cNvGrpSpPr/>
          <p:nvPr/>
        </p:nvGrpSpPr>
        <p:grpSpPr>
          <a:xfrm>
            <a:off x="6643124" y="5748769"/>
            <a:ext cx="2475230" cy="1017270"/>
            <a:chOff x="6643124" y="5748769"/>
            <a:chExt cx="2475230" cy="1017270"/>
          </a:xfrm>
        </p:grpSpPr>
        <p:pic>
          <p:nvPicPr>
            <p:cNvPr id="7" name="Рисунок 6" descr="http://vospitatel.com.ua/images/r/rybki-ranniy-vozrast6.png">
              <a:hlinkClick r:id="rId7" action="ppaction://hlinksldjump"/>
            </p:cNvPr>
            <p:cNvPicPr/>
            <p:nvPr/>
          </p:nvPicPr>
          <p:blipFill>
            <a:blip r:embed="rId8" cstate="print">
              <a:duotone>
                <a:prstClr val="black"/>
                <a:srgbClr val="FFCC00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8889" l="0" r="98021">
                          <a14:foregroundMark x1="0" y1="63704" x2="0" y2="63704"/>
                          <a14:foregroundMark x1="3805" y1="50370" x2="4338" y2="47037"/>
                          <a14:foregroundMark x1="7078" y1="36481" x2="7382" y2="34444"/>
                          <a14:foregroundMark x1="11416" y1="28519" x2="11416" y2="28519"/>
                          <a14:foregroundMark x1="15525" y1="19815" x2="15525" y2="19815"/>
                          <a14:foregroundMark x1="19635" y1="17222" x2="19635" y2="17222"/>
                          <a14:foregroundMark x1="25038" y1="11852" x2="25038" y2="11852"/>
                          <a14:foregroundMark x1="2968" y1="68333" x2="2968" y2="68333"/>
                          <a14:foregroundMark x1="9817" y1="68333" x2="9817" y2="68333"/>
                          <a14:foregroundMark x1="15297" y1="71667" x2="15297" y2="71667"/>
                          <a14:foregroundMark x1="8980" y1="75556" x2="8980" y2="75556"/>
                          <a14:foregroundMark x1="4642" y1="74815" x2="4642" y2="74815"/>
                          <a14:foregroundMark x1="1903" y1="76852" x2="1903" y2="76852"/>
                          <a14:foregroundMark x1="4642" y1="83519" x2="4642" y2="83519"/>
                          <a14:foregroundMark x1="15297" y1="96852" x2="15297" y2="96852"/>
                          <a14:foregroundMark x1="22374" y1="99444" x2="22374" y2="99444"/>
                          <a14:foregroundMark x1="39269" y1="96111" x2="39269" y2="96111"/>
                          <a14:foregroundMark x1="45814" y1="94074" x2="45814" y2="94074"/>
                          <a14:foregroundMark x1="48250" y1="92778" x2="48250" y2="92778"/>
                          <a14:foregroundMark x1="52283" y1="96111" x2="52283" y2="96111"/>
                          <a14:foregroundMark x1="57230" y1="96852" x2="57230" y2="96852"/>
                          <a14:foregroundMark x1="62633" y1="95370" x2="62633" y2="95370"/>
                          <a14:foregroundMark x1="66743" y1="89444" x2="66743" y2="89444"/>
                          <a14:foregroundMark x1="70015" y1="86111" x2="70015" y2="86111"/>
                          <a14:foregroundMark x1="67275" y1="80926" x2="67275" y2="80926"/>
                          <a14:foregroundMark x1="67884" y1="75556" x2="67884" y2="75556"/>
                          <a14:foregroundMark x1="70852" y1="72222" x2="70852" y2="72222"/>
                          <a14:foregroundMark x1="73592" y1="69630" x2="73592" y2="69630"/>
                          <a14:foregroundMark x1="77397" y1="63704" x2="77397" y2="63704"/>
                          <a14:foregroundMark x1="80365" y1="60926" x2="80365" y2="60926"/>
                          <a14:foregroundMark x1="83105" y1="65000" x2="83105" y2="65000"/>
                          <a14:foregroundMark x1="86073" y1="69630" x2="86073" y2="69630"/>
                          <a14:foregroundMark x1="92085" y1="74815" x2="92085" y2="74815"/>
                          <a14:foregroundMark x1="98097" y1="78148" x2="98097" y2="78148"/>
                        </a14:backgroundRemoval>
                      </a14:imgEffect>
                      <a14:imgEffect>
                        <a14:colorTemperature colorTemp="5300"/>
                      </a14:imgEffect>
                      <a14:imgEffect>
                        <a14:saturation sat="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124" y="5748769"/>
              <a:ext cx="2475230" cy="101727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TextBox 3">
              <a:hlinkClick r:id="rId7" action="ppaction://hlinksldjump"/>
            </p:cNvPr>
            <p:cNvSpPr txBox="1"/>
            <p:nvPr/>
          </p:nvSpPr>
          <p:spPr>
            <a:xfrm>
              <a:off x="7305365" y="5995794"/>
              <a:ext cx="10801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далее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920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826</Words>
  <Application>Microsoft Office PowerPoint</Application>
  <PresentationFormat>Экран (4:3)</PresentationFormat>
  <Paragraphs>266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49</cp:revision>
  <dcterms:created xsi:type="dcterms:W3CDTF">2018-11-21T17:04:45Z</dcterms:created>
  <dcterms:modified xsi:type="dcterms:W3CDTF">2018-11-27T19:44:30Z</dcterms:modified>
</cp:coreProperties>
</file>