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00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24E6-B016-495A-BCFB-CBF96604F442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F5948-53F8-4D61-9508-9ABBD32CA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015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24E6-B016-495A-BCFB-CBF96604F442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F5948-53F8-4D61-9508-9ABBD32CA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2759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24E6-B016-495A-BCFB-CBF96604F442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F5948-53F8-4D61-9508-9ABBD32CA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445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24E6-B016-495A-BCFB-CBF96604F442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F5948-53F8-4D61-9508-9ABBD32CA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636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24E6-B016-495A-BCFB-CBF96604F442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F5948-53F8-4D61-9508-9ABBD32CA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076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24E6-B016-495A-BCFB-CBF96604F442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F5948-53F8-4D61-9508-9ABBD32CA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914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24E6-B016-495A-BCFB-CBF96604F442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F5948-53F8-4D61-9508-9ABBD32CA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856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24E6-B016-495A-BCFB-CBF96604F442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F5948-53F8-4D61-9508-9ABBD32CA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479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24E6-B016-495A-BCFB-CBF96604F442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F5948-53F8-4D61-9508-9ABBD32CA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535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24E6-B016-495A-BCFB-CBF96604F442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F5948-53F8-4D61-9508-9ABBD32CA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935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024E6-B016-495A-BCFB-CBF96604F442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F5948-53F8-4D61-9508-9ABBD32CA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30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024E6-B016-495A-BCFB-CBF96604F442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2F5948-53F8-4D61-9508-9ABBD32CA9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386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Группа 37"/>
          <p:cNvGrpSpPr/>
          <p:nvPr/>
        </p:nvGrpSpPr>
        <p:grpSpPr>
          <a:xfrm>
            <a:off x="22491" y="302148"/>
            <a:ext cx="6912767" cy="5205232"/>
            <a:chOff x="308305" y="298281"/>
            <a:chExt cx="6084235" cy="4487998"/>
          </a:xfrm>
        </p:grpSpPr>
        <p:sp>
          <p:nvSpPr>
            <p:cNvPr id="14" name="Овал 13"/>
            <p:cNvSpPr/>
            <p:nvPr/>
          </p:nvSpPr>
          <p:spPr>
            <a:xfrm>
              <a:off x="4932040" y="3277415"/>
              <a:ext cx="1460500" cy="143954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endParaRPr lang="ru-RU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8" name="Овал 17"/>
            <p:cNvSpPr/>
            <p:nvPr/>
          </p:nvSpPr>
          <p:spPr>
            <a:xfrm>
              <a:off x="3398590" y="3325981"/>
              <a:ext cx="1460500" cy="143954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endParaRPr lang="ru-RU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0" name="Прямая со стрелкой 19"/>
            <p:cNvCxnSpPr/>
            <p:nvPr/>
          </p:nvCxnSpPr>
          <p:spPr>
            <a:xfrm flipH="1">
              <a:off x="981770" y="1603257"/>
              <a:ext cx="1316422" cy="1621047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 стрелкой 20"/>
            <p:cNvCxnSpPr/>
            <p:nvPr/>
          </p:nvCxnSpPr>
          <p:spPr>
            <a:xfrm flipH="1">
              <a:off x="2411761" y="1981756"/>
              <a:ext cx="380380" cy="1127717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>
              <a:off x="3399092" y="1981756"/>
              <a:ext cx="236804" cy="1283601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 стрелкой 22"/>
            <p:cNvCxnSpPr/>
            <p:nvPr/>
          </p:nvCxnSpPr>
          <p:spPr>
            <a:xfrm>
              <a:off x="4128840" y="1543777"/>
              <a:ext cx="1091232" cy="1565696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Овал 34"/>
            <p:cNvSpPr/>
            <p:nvPr/>
          </p:nvSpPr>
          <p:spPr>
            <a:xfrm>
              <a:off x="2354977" y="298281"/>
              <a:ext cx="1584960" cy="1487170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endParaRPr lang="ru-RU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6" name="Овал 35"/>
            <p:cNvSpPr/>
            <p:nvPr/>
          </p:nvSpPr>
          <p:spPr>
            <a:xfrm>
              <a:off x="1871701" y="3346733"/>
              <a:ext cx="1460500" cy="143954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endParaRPr lang="ru-RU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7" name="Овал 36"/>
            <p:cNvSpPr/>
            <p:nvPr/>
          </p:nvSpPr>
          <p:spPr>
            <a:xfrm>
              <a:off x="308305" y="3346734"/>
              <a:ext cx="1460500" cy="143954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endParaRPr lang="ru-RU" dirty="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5" name="Овал 4"/>
          <p:cNvSpPr/>
          <p:nvPr/>
        </p:nvSpPr>
        <p:spPr>
          <a:xfrm>
            <a:off x="7488212" y="191367"/>
            <a:ext cx="1383492" cy="136542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b="1" kern="1200">
                <a:solidFill>
                  <a:srgbClr val="FFFFFF"/>
                </a:solidFill>
                <a:effectLst/>
                <a:ea typeface="Times New Roman"/>
                <a:cs typeface="Times New Roman"/>
              </a:rPr>
              <a:t>Диаграмма</a:t>
            </a:r>
            <a:endParaRPr lang="ru-RU">
              <a:effectLst/>
              <a:latin typeface="Times New Roman"/>
              <a:ea typeface="Times New Roman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373038" y="441012"/>
            <a:ext cx="1465054" cy="137466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kern="1200">
                <a:solidFill>
                  <a:srgbClr val="FFFFFF"/>
                </a:solidFill>
                <a:effectLst/>
                <a:ea typeface="Times New Roman"/>
                <a:cs typeface="Times New Roman"/>
              </a:rPr>
              <a:t>Рисунок</a:t>
            </a:r>
            <a:endParaRPr lang="ru-RU">
              <a:effectLst/>
              <a:latin typeface="Times New Roman"/>
              <a:ea typeface="Times New Roman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8512323" y="1464239"/>
            <a:ext cx="1648626" cy="158084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b="1" kern="1200" dirty="0">
                <a:solidFill>
                  <a:srgbClr val="FFFFFF"/>
                </a:solidFill>
                <a:effectLst/>
                <a:ea typeface="Times New Roman"/>
                <a:cs typeface="Times New Roman"/>
              </a:rPr>
              <a:t>Наглядные </a:t>
            </a:r>
            <a:r>
              <a:rPr lang="ru-RU" b="1" kern="1200" dirty="0" smtClean="0">
                <a:solidFill>
                  <a:srgbClr val="FFFFFF"/>
                </a:solidFill>
                <a:effectLst/>
                <a:ea typeface="Times New Roman"/>
                <a:cs typeface="Times New Roman"/>
              </a:rPr>
              <a:t>формы информации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124819" y="4661251"/>
            <a:ext cx="1460500" cy="14605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kern="1200" dirty="0">
                <a:solidFill>
                  <a:srgbClr val="FFFFFF"/>
                </a:solidFill>
                <a:effectLst/>
                <a:ea typeface="Times New Roman"/>
                <a:cs typeface="Times New Roman"/>
              </a:rPr>
              <a:t>Текст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6337931" y="2108874"/>
            <a:ext cx="1460500" cy="143954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b="1" kern="1200" dirty="0">
                <a:solidFill>
                  <a:srgbClr val="FFFFFF"/>
                </a:solidFill>
                <a:effectLst/>
                <a:ea typeface="Times New Roman"/>
                <a:cs typeface="Times New Roman"/>
              </a:rPr>
              <a:t>Таблица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613454" y="3562601"/>
            <a:ext cx="1547495" cy="143446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b="1" kern="1200" dirty="0">
                <a:solidFill>
                  <a:srgbClr val="FFFFFF"/>
                </a:solidFill>
                <a:effectLst/>
                <a:ea typeface="Times New Roman"/>
                <a:cs typeface="Times New Roman"/>
              </a:rPr>
              <a:t>Схема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40840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8</Words>
  <Application>Microsoft Office PowerPoint</Application>
  <PresentationFormat>Экран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10</cp:revision>
  <dcterms:created xsi:type="dcterms:W3CDTF">2019-03-05T12:55:15Z</dcterms:created>
  <dcterms:modified xsi:type="dcterms:W3CDTF">2019-03-07T09:39:56Z</dcterms:modified>
</cp:coreProperties>
</file>