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74" r:id="rId3"/>
    <p:sldId id="267" r:id="rId4"/>
    <p:sldId id="263" r:id="rId5"/>
    <p:sldId id="257" r:id="rId6"/>
    <p:sldId id="258" r:id="rId7"/>
    <p:sldId id="259" r:id="rId8"/>
    <p:sldId id="260" r:id="rId9"/>
    <p:sldId id="268" r:id="rId10"/>
    <p:sldId id="269" r:id="rId11"/>
    <p:sldId id="270" r:id="rId12"/>
    <p:sldId id="271" r:id="rId13"/>
    <p:sldId id="272" r:id="rId14"/>
    <p:sldId id="27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6" d="100"/>
          <a:sy n="86" d="100"/>
        </p:scale>
        <p:origin x="-90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D2919-D7A7-496B-88C5-C0CB2FD07409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F7C37-45BB-4B62-8674-3362E0A154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D2919-D7A7-496B-88C5-C0CB2FD07409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F7C37-45BB-4B62-8674-3362E0A154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D2919-D7A7-496B-88C5-C0CB2FD07409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F7C37-45BB-4B62-8674-3362E0A154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D2919-D7A7-496B-88C5-C0CB2FD07409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F7C37-45BB-4B62-8674-3362E0A154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D2919-D7A7-496B-88C5-C0CB2FD07409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F7C37-45BB-4B62-8674-3362E0A154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D2919-D7A7-496B-88C5-C0CB2FD07409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F7C37-45BB-4B62-8674-3362E0A154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D2919-D7A7-496B-88C5-C0CB2FD07409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F7C37-45BB-4B62-8674-3362E0A154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D2919-D7A7-496B-88C5-C0CB2FD07409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F7C37-45BB-4B62-8674-3362E0A154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D2919-D7A7-496B-88C5-C0CB2FD07409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F7C37-45BB-4B62-8674-3362E0A154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D2919-D7A7-496B-88C5-C0CB2FD07409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F7C37-45BB-4B62-8674-3362E0A154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D2919-D7A7-496B-88C5-C0CB2FD07409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F7C37-45BB-4B62-8674-3362E0A154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4D2919-D7A7-496B-88C5-C0CB2FD07409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3F7C37-45BB-4B62-8674-3362E0A1542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lan\AppData\Local\Microsoft\Windows\Temporary%20Internet%20Files\Content.IE5\QQY4RIX5\VID-20220324-WA0319%5b1%5d.mp4" TargetMode="Externa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lan\AppData\Local\Microsoft\Windows\Temporary%20Internet%20Files\Content.IE5\UGP6NIEH\VID-20220324-WA0325%5b1%5d.mp4" TargetMode="Externa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lan\AppData\Local\Microsoft\Windows\Temporary%20Internet%20Files\Content.IE5\KU4HOUJJ\VID-20220324-WA0318%5b1%5d.mp4" TargetMode="Externa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lan\Desktop\Рузанна ОД 2021год\IMG-20220323-WA00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8512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cs typeface="Aharoni" pitchFamily="2" charset="-79"/>
              </a:rPr>
              <a:t>Тема: Правовое воспитание и культура безопасности</a:t>
            </a:r>
            <a:endParaRPr lang="ru-RU" b="1" dirty="0">
              <a:solidFill>
                <a:srgbClr val="C00000"/>
              </a:solidFill>
              <a:cs typeface="Aharoni" pitchFamily="2" charset="-79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>
              <a:buNone/>
            </a:pPr>
            <a:endParaRPr lang="ru-RU" sz="2800" b="1" i="1" dirty="0" smtClean="0">
              <a:solidFill>
                <a:srgbClr val="FF0000"/>
              </a:solidFill>
            </a:endParaRPr>
          </a:p>
          <a:p>
            <a:pPr algn="r">
              <a:buNone/>
            </a:pPr>
            <a:endParaRPr lang="ru-RU" sz="2800" b="1" i="1" dirty="0" smtClean="0">
              <a:solidFill>
                <a:srgbClr val="FF0000"/>
              </a:solidFill>
            </a:endParaRPr>
          </a:p>
          <a:p>
            <a:pPr algn="r">
              <a:buNone/>
            </a:pPr>
            <a:endParaRPr lang="ru-RU" sz="2800" b="1" i="1" dirty="0" smtClean="0">
              <a:solidFill>
                <a:srgbClr val="FF0000"/>
              </a:solidFill>
            </a:endParaRPr>
          </a:p>
          <a:p>
            <a:pPr algn="r">
              <a:buNone/>
            </a:pPr>
            <a:endParaRPr lang="ru-RU" sz="2800" b="1" i="1" dirty="0" smtClean="0">
              <a:solidFill>
                <a:srgbClr val="FF0000"/>
              </a:solidFill>
            </a:endParaRPr>
          </a:p>
          <a:p>
            <a:pPr algn="r">
              <a:buNone/>
            </a:pPr>
            <a:r>
              <a:rPr lang="ru-RU" sz="2800" b="1" i="1" dirty="0" smtClean="0">
                <a:solidFill>
                  <a:srgbClr val="FF0000"/>
                </a:solidFill>
              </a:rPr>
              <a:t>Подготовила воспитатель:</a:t>
            </a:r>
          </a:p>
          <a:p>
            <a:pPr algn="r">
              <a:buNone/>
            </a:pPr>
            <a:r>
              <a:rPr lang="ru-RU" sz="2800" b="1" i="1" dirty="0" smtClean="0">
                <a:solidFill>
                  <a:srgbClr val="FF0000"/>
                </a:solidFill>
              </a:rPr>
              <a:t>Старшей группы </a:t>
            </a:r>
            <a:r>
              <a:rPr lang="ru-RU" sz="2800" b="1" i="1" dirty="0" err="1" smtClean="0">
                <a:solidFill>
                  <a:srgbClr val="FF0000"/>
                </a:solidFill>
              </a:rPr>
              <a:t>Гордогожева</a:t>
            </a:r>
            <a:r>
              <a:rPr lang="ru-RU" sz="2800" b="1" i="1" dirty="0" smtClean="0">
                <a:solidFill>
                  <a:srgbClr val="FF0000"/>
                </a:solidFill>
              </a:rPr>
              <a:t> </a:t>
            </a:r>
            <a:r>
              <a:rPr lang="ru-RU" sz="2800" b="1" i="1" dirty="0" err="1" smtClean="0">
                <a:solidFill>
                  <a:srgbClr val="FF0000"/>
                </a:solidFill>
              </a:rPr>
              <a:t>Рузана</a:t>
            </a:r>
            <a:r>
              <a:rPr lang="ru-RU" sz="2800" b="1" i="1" dirty="0" smtClean="0">
                <a:solidFill>
                  <a:srgbClr val="FF0000"/>
                </a:solidFill>
              </a:rPr>
              <a:t> </a:t>
            </a:r>
            <a:r>
              <a:rPr lang="ru-RU" sz="2800" b="1" i="1" dirty="0" err="1" smtClean="0">
                <a:solidFill>
                  <a:srgbClr val="FF0000"/>
                </a:solidFill>
              </a:rPr>
              <a:t>Зауровна</a:t>
            </a:r>
            <a:endParaRPr lang="ru-RU" sz="28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lan\Desktop\Рузанна ОД 2021год\IMG-20220323-WA00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7679" cy="6858000"/>
          </a:xfrm>
          <a:prstGeom prst="rect">
            <a:avLst/>
          </a:prstGeom>
          <a:noFill/>
        </p:spPr>
      </p:pic>
      <p:pic>
        <p:nvPicPr>
          <p:cNvPr id="4" name="VID-20220324-WA0319[1]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555776" y="692696"/>
            <a:ext cx="4116288" cy="54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C:\Users\Alan\Desktop\Рузанна ОД 2021год\IMG-20220323-WA00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046733" cy="6858000"/>
          </a:xfrm>
          <a:prstGeom prst="rect">
            <a:avLst/>
          </a:prstGeom>
          <a:noFill/>
        </p:spPr>
      </p:pic>
      <p:pic>
        <p:nvPicPr>
          <p:cNvPr id="9218" name="Picture 2" descr="C:\Users\Alan\Desktop\Рузанна ОД 2021год\IMG-20220324-WA03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764704"/>
            <a:ext cx="3611893" cy="2708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9" name="Picture 3" descr="C:\Users\Alan\Desktop\Рузанна ОД 2021год\IMG-20220324-WA0327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3789039"/>
            <a:ext cx="3580052" cy="26850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0" name="Picture 4" descr="C:\Users\Alan\Desktop\Рузанна ОД 2021год\IMG-20220324-WA032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3861048"/>
            <a:ext cx="3816424" cy="26151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1" name="Picture 5" descr="C:\Users\Alan\Desktop\Рузанна ОД 2021год\IMG-20220324-WA032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560" y="692696"/>
            <a:ext cx="3816086" cy="28620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6" name="Picture 6" descr="C:\Users\Alan\Desktop\Рузанна ОД 2021год\IMG-20220323-WA00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46732" cy="6858000"/>
          </a:xfrm>
          <a:prstGeom prst="rect">
            <a:avLst/>
          </a:prstGeom>
          <a:noFill/>
        </p:spPr>
      </p:pic>
      <p:sp>
        <p:nvSpPr>
          <p:cNvPr id="4" name="Text Box 5"/>
          <p:cNvSpPr txBox="1">
            <a:spLocks noGrp="1" noChangeArrowheads="1"/>
          </p:cNvSpPr>
          <p:nvPr>
            <p:ph type="title"/>
          </p:nvPr>
        </p:nvSpPr>
        <p:spPr bwMode="auto"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cs typeface="Arial" pitchFamily="34" charset="0"/>
              </a:rPr>
              <a:t>Друга ищи, а нашел береги!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2" name="Picture 2" descr="C:\Users\Alan\Desktop\Рузанна ОД 2021год\IMG-20220324-WA035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1628800"/>
            <a:ext cx="2756124" cy="20670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3" name="Picture 3" descr="C:\Users\Alan\Desktop\Рузанна ОД 2021год\IMG-20220324-WA035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628800"/>
            <a:ext cx="2585480" cy="4596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4" name="Picture 4" descr="C:\Users\Alan\Desktop\Рузанна ОД 2021год\IMG-20220324-WA035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4221088"/>
            <a:ext cx="2771800" cy="20248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5" name="Picture 5" descr="C:\Users\Alan\Desktop\Рузанна ОД 2021год\IMG-20220324-WA036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175" y="1772816"/>
            <a:ext cx="2892497" cy="4392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6" descr="C:\Users\Alan\Desktop\Рузанна ОД 2021год\IMG-20220323-WA00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46733" cy="6858000"/>
          </a:xfrm>
          <a:prstGeom prst="rect">
            <a:avLst/>
          </a:prstGeom>
          <a:noFill/>
        </p:spPr>
      </p:pic>
      <p:sp>
        <p:nvSpPr>
          <p:cNvPr id="4" name="Text Box 6"/>
          <p:cNvSpPr txBox="1">
            <a:spLocks noGrp="1" noChangeArrowheads="1"/>
          </p:cNvSpPr>
          <p:nvPr>
            <p:ph type="title"/>
          </p:nvPr>
        </p:nvSpPr>
        <p:spPr bwMode="auto"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Ребенок -  зеркало </a:t>
            </a: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cs typeface="Arial" pitchFamily="34" charset="0"/>
              </a:rPr>
              <a:t>семьи.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266" name="Picture 2" descr="C:\Users\Alan\Desktop\Рузанна ОД 2021год\IMG-20220324-WA037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556792"/>
            <a:ext cx="2273300" cy="30310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7" name="Picture 3" descr="C:\Users\Alan\Desktop\Рузанна ОД 2021год\IMG-20220324-WA037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3284984"/>
            <a:ext cx="2296344" cy="3344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8" name="Picture 4" descr="C:\Users\Alan\Desktop\Рузанна ОД 2021год\IMG-20220324-WA037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1484784"/>
            <a:ext cx="2220634" cy="29608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9" name="Picture 5" descr="C:\Users\Alan\Desktop\Рузанна ОД 2021год\IMG-20220324-WA037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83768" y="3501008"/>
            <a:ext cx="2322258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5" name="Picture 7" descr="C:\Users\Alan\Desktop\Рузанна ОД 2021год\IMG-20220323-WA00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7679" cy="6858000"/>
          </a:xfrm>
          <a:prstGeom prst="rect">
            <a:avLst/>
          </a:prstGeom>
          <a:noFill/>
        </p:spPr>
      </p:pic>
      <p:sp>
        <p:nvSpPr>
          <p:cNvPr id="4" name="Text Box 7"/>
          <p:cNvSpPr txBox="1">
            <a:spLocks noGrp="1" noChangeArrowheads="1"/>
          </p:cNvSpPr>
          <p:nvPr>
            <p:ph type="title"/>
          </p:nvPr>
        </p:nvSpPr>
        <p:spPr bwMode="auto"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3399"/>
                </a:solidFill>
                <a:effectLst/>
                <a:latin typeface="Calibri" pitchFamily="34" charset="0"/>
                <a:cs typeface="Arial" pitchFamily="34" charset="0"/>
              </a:rPr>
              <a:t>Воспитание ребенка – непростая работенка.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FF3399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290" name="Picture 2" descr="C:\Users\Alan\Desktop\Рузанна ОД 2021год\IMG-20220324-WA039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412776"/>
            <a:ext cx="2496278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1" name="Picture 3" descr="C:\Users\Alan\Desktop\Рузанна ОД 2021год\IMG-20220324-WA039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1340768"/>
            <a:ext cx="2592288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2" name="Picture 4" descr="C:\Users\Alan\Desktop\Рузанна ОД 2021год\IMG-20220324-WA039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323528" y="4149080"/>
            <a:ext cx="3048000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3" name="Picture 5" descr="C:\Users\Alan\Desktop\Рузанна ОД 2021год\IMG-20220324-WA0398.jpg"/>
          <p:cNvPicPr>
            <a:picLocks noChangeAspect="1" noChangeArrowheads="1"/>
          </p:cNvPicPr>
          <p:nvPr/>
        </p:nvPicPr>
        <p:blipFill>
          <a:blip r:embed="rId6" cstate="print"/>
          <a:srcRect l="6317" r="5249"/>
          <a:stretch>
            <a:fillRect/>
          </a:stretch>
        </p:blipFill>
        <p:spPr bwMode="auto">
          <a:xfrm>
            <a:off x="6012160" y="4509120"/>
            <a:ext cx="2808312" cy="19776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4" name="Picture 6" descr="C:\Users\Alan\Desktop\Рузанна ОД 2021год\IMG-20220324-WA0399.jpg"/>
          <p:cNvPicPr>
            <a:picLocks noChangeAspect="1" noChangeArrowheads="1"/>
          </p:cNvPicPr>
          <p:nvPr/>
        </p:nvPicPr>
        <p:blipFill>
          <a:blip r:embed="rId7" cstate="print"/>
          <a:srcRect l="7029" r="8629"/>
          <a:stretch>
            <a:fillRect/>
          </a:stretch>
        </p:blipFill>
        <p:spPr bwMode="auto">
          <a:xfrm>
            <a:off x="2915816" y="2708920"/>
            <a:ext cx="3550306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lan\Desktop\Рузанна ОД 2021год\IMG-20220323-WA003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42844" y="285728"/>
            <a:ext cx="8715436" cy="9448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200" b="1" i="1" dirty="0" smtClean="0">
                <a:solidFill>
                  <a:srgbClr val="FF0000"/>
                </a:solidFill>
              </a:rPr>
              <a:t>Цели: </a:t>
            </a:r>
          </a:p>
          <a:p>
            <a:pPr>
              <a:buNone/>
            </a:pPr>
            <a:r>
              <a:rPr lang="ru-RU" sz="3200" b="1" i="1" dirty="0" smtClean="0">
                <a:solidFill>
                  <a:srgbClr val="FF0000"/>
                </a:solidFill>
              </a:rPr>
              <a:t>1. </a:t>
            </a:r>
            <a:r>
              <a:rPr lang="ru-RU" sz="3200" i="1" dirty="0" smtClean="0">
                <a:solidFill>
                  <a:srgbClr val="FF0000"/>
                </a:solidFill>
              </a:rPr>
              <a:t>Дать  детям представление об их правах и обязанностях.</a:t>
            </a:r>
          </a:p>
          <a:p>
            <a:pPr>
              <a:buNone/>
            </a:pPr>
            <a:r>
              <a:rPr lang="ru-RU" sz="3200" b="1" i="1" dirty="0" smtClean="0">
                <a:solidFill>
                  <a:srgbClr val="FF0000"/>
                </a:solidFill>
              </a:rPr>
              <a:t>2</a:t>
            </a:r>
            <a:r>
              <a:rPr lang="ru-RU" sz="3200" i="1" dirty="0" smtClean="0">
                <a:solidFill>
                  <a:srgbClr val="FF0000"/>
                </a:solidFill>
              </a:rPr>
              <a:t>. Развивать чувство собственного достоинства, осознание своих прав и свобод.</a:t>
            </a:r>
          </a:p>
          <a:p>
            <a:pPr>
              <a:buNone/>
            </a:pPr>
            <a:r>
              <a:rPr lang="ru-RU" sz="3200" b="1" i="1" dirty="0" smtClean="0">
                <a:solidFill>
                  <a:srgbClr val="FF0000"/>
                </a:solidFill>
              </a:rPr>
              <a:t>3</a:t>
            </a:r>
            <a:r>
              <a:rPr lang="ru-RU" sz="3200" i="1" dirty="0" smtClean="0">
                <a:solidFill>
                  <a:srgbClr val="FF0000"/>
                </a:solidFill>
              </a:rPr>
              <a:t>. Научить уважать достоинство и личные права других людей.</a:t>
            </a:r>
          </a:p>
          <a:p>
            <a:pPr>
              <a:buNone/>
            </a:pPr>
            <a:r>
              <a:rPr lang="ru-RU" sz="3200" b="1" i="1" dirty="0" smtClean="0">
                <a:solidFill>
                  <a:srgbClr val="FF0000"/>
                </a:solidFill>
              </a:rPr>
              <a:t>4</a:t>
            </a:r>
            <a:r>
              <a:rPr lang="ru-RU" sz="3200" i="1" dirty="0" smtClean="0">
                <a:solidFill>
                  <a:srgbClr val="FF0000"/>
                </a:solidFill>
              </a:rPr>
              <a:t>. Рассказывать о нормах и правилах поведения, способах  взаимодействия со взрослыми и сверстниками. </a:t>
            </a:r>
            <a:endParaRPr lang="ru-RU" sz="3200" i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i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i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i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i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i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i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i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i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i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i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i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i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i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i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i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Тема: </a:t>
            </a:r>
            <a:endParaRPr lang="ru-RU" dirty="0"/>
          </a:p>
        </p:txBody>
      </p:sp>
      <p:pic>
        <p:nvPicPr>
          <p:cNvPr id="2050" name="Picture 2" descr="C:\Users\Alan\Desktop\Рузанна ОД 2021год\IMG-20220324-WA04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8001"/>
          <a:stretch>
            <a:fillRect/>
          </a:stretch>
        </p:blipFill>
        <p:spPr bwMode="auto">
          <a:xfrm>
            <a:off x="0" y="0"/>
            <a:ext cx="8895325" cy="6525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Public\Pictures\Sample Pictures\цветной цветок Рузанна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Alan\AppData\Local\Microsoft\Windows\Temporary Internet Files\Content.Word\IMG-20220323-WA003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988840"/>
            <a:ext cx="2451144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5724128" y="1556792"/>
            <a:ext cx="1657797" cy="64807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Труд человека красит, а лень портит.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796136" y="4365104"/>
            <a:ext cx="1577975" cy="57606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Как у всех других людей есть права у малышей.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924300" y="5661025"/>
            <a:ext cx="1579563" cy="6572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Правила соблюдаем, обязанности запоминаем.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124075" y="4724400"/>
            <a:ext cx="1579563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Друга ищи, а нашел береги!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2051720" y="1700808"/>
            <a:ext cx="1579562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Ребенок  -  зеркало </a:t>
            </a:r>
            <a:r>
              <a:rPr lang="ru-RU" sz="1100" dirty="0" smtClean="0">
                <a:latin typeface="Calibri" pitchFamily="34" charset="0"/>
                <a:cs typeface="Arial" pitchFamily="34" charset="0"/>
              </a:rPr>
              <a:t>семьи.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3851920" y="476672"/>
            <a:ext cx="1749425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Воспитание ребенка – непростая работенка.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C:\Users\Alan\Desktop\Рузанна ОД 2021год\IMG-20220323-WA00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 Box 2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2555776" y="274638"/>
            <a:ext cx="4032448" cy="63408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Arial" pitchFamily="34" charset="0"/>
              </a:rPr>
              <a:t>Труд человека красит, а лень портит.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0" name="Picture 6" descr="C:\Users\Alan\Desktop\Рузанна ОД 2021год\IMG-20220324-WA028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052736"/>
            <a:ext cx="2592288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2" name="Picture 8" descr="C:\Users\Alan\Desktop\Рузанна ОД 2021год\IMG-20220324-WA0284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3861048"/>
            <a:ext cx="3299858" cy="24748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3" name="Picture 9" descr="C:\Users\Alan\Desktop\Рузанна ОД 2021год\IMG-20220324-WA028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1347696"/>
            <a:ext cx="4032448" cy="22651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Alan\Desktop\Рузанна ОД 2021год\IMG-20220323-WA00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 Box 3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77809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Calibri" pitchFamily="34" charset="0"/>
                <a:cs typeface="Arial" pitchFamily="34" charset="0"/>
              </a:rPr>
              <a:t>Как у всех других людей есть права у малышей. 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 descr="C:\Users\Alan\Desktop\Рузанна ОД 2021год\IMG-20220324-WA030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9756" y="1600200"/>
            <a:ext cx="6464488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Picture 8" descr="C:\Users\Alan\Desktop\Рузанна ОД 2021год\IMG-20220323-WA00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7679" cy="6858000"/>
          </a:xfrm>
          <a:prstGeom prst="rect">
            <a:avLst/>
          </a:prstGeom>
          <a:noFill/>
        </p:spPr>
      </p:pic>
      <p:pic>
        <p:nvPicPr>
          <p:cNvPr id="5123" name="Picture 3" descr="C:\Users\Alan\Desktop\Рузанна ОД 2021год\IMG-20220324-WA03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2656"/>
            <a:ext cx="3515883" cy="2636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Picture 4" descr="C:\Users\Alan\Desktop\Рузанна ОД 2021год\IMG-20220324-WA0307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55697" y="4653136"/>
            <a:ext cx="3188303" cy="2204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5" name="Picture 5" descr="C:\Users\Alan\Desktop\Рузанна ОД 2021год\IMG-20220324-WA030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467722"/>
            <a:ext cx="2916782" cy="1639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6" name="Picture 6" descr="C:\Users\Alan\Desktop\Рузанна ОД 2021год\IMG-20220324-WA0309.jpg"/>
          <p:cNvPicPr>
            <a:picLocks noChangeAspect="1" noChangeArrowheads="1"/>
          </p:cNvPicPr>
          <p:nvPr/>
        </p:nvPicPr>
        <p:blipFill>
          <a:blip r:embed="rId6" cstate="print"/>
          <a:srcRect t="29329" b="29328"/>
          <a:stretch>
            <a:fillRect/>
          </a:stretch>
        </p:blipFill>
        <p:spPr bwMode="auto">
          <a:xfrm>
            <a:off x="3563888" y="2132856"/>
            <a:ext cx="3057185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7" name="Picture 7" descr="C:\Users\Alan\Desktop\Рузанна ОД 2021год\IMG-20220324-WA031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4748612"/>
            <a:ext cx="3600400" cy="17493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lan\Desktop\Рузанна ОД 2021год\IMG-20220323-WA00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7678" cy="6858000"/>
          </a:xfrm>
          <a:prstGeom prst="rect">
            <a:avLst/>
          </a:prstGeom>
          <a:noFill/>
        </p:spPr>
      </p:pic>
      <p:sp>
        <p:nvSpPr>
          <p:cNvPr id="4" name="Text Box 4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467544" y="332656"/>
            <a:ext cx="8229600" cy="93610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cs typeface="Arial" pitchFamily="34" charset="0"/>
              </a:rPr>
              <a:t>Правила соблюдаем, обязанности запоминаем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cs typeface="Arial" pitchFamily="34" charset="0"/>
              </a:rPr>
              <a:t>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VID-20220324-WA0325[1]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699792" y="1412776"/>
            <a:ext cx="4360864" cy="51078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lan\Desktop\Рузанна ОД 2021год\IMG-20220323-WA00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7679" cy="6858000"/>
          </a:xfrm>
          <a:prstGeom prst="rect">
            <a:avLst/>
          </a:prstGeom>
          <a:noFill/>
        </p:spPr>
      </p:pic>
      <p:pic>
        <p:nvPicPr>
          <p:cNvPr id="4" name="VID-20220324-WA0318[1]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123728" y="692696"/>
            <a:ext cx="4694139" cy="5877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154</Words>
  <Application>Microsoft Office PowerPoint</Application>
  <PresentationFormat>Экран (4:3)</PresentationFormat>
  <Paragraphs>39</Paragraphs>
  <Slides>14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Тема: Правовое воспитание и культура безопасности</vt:lpstr>
      <vt:lpstr>Слайд 2</vt:lpstr>
      <vt:lpstr>Тема: </vt:lpstr>
      <vt:lpstr>Слайд 4</vt:lpstr>
      <vt:lpstr>Труд человека красит, а лень портит. </vt:lpstr>
      <vt:lpstr>Как у всех других людей есть права у малышей. </vt:lpstr>
      <vt:lpstr>Слайд 7</vt:lpstr>
      <vt:lpstr>Правила соблюдаем, обязанности запоминаем.  </vt:lpstr>
      <vt:lpstr>Слайд 9</vt:lpstr>
      <vt:lpstr>Слайд 10</vt:lpstr>
      <vt:lpstr>Слайд 11</vt:lpstr>
      <vt:lpstr>Друга ищи, а нашел береги!</vt:lpstr>
      <vt:lpstr>Ребенок -  зеркало семьи.</vt:lpstr>
      <vt:lpstr>Воспитание ребенка – непростая работенка.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Alan</dc:creator>
  <cp:lastModifiedBy>Admin</cp:lastModifiedBy>
  <cp:revision>26</cp:revision>
  <dcterms:created xsi:type="dcterms:W3CDTF">2022-03-23T19:35:37Z</dcterms:created>
  <dcterms:modified xsi:type="dcterms:W3CDTF">2022-03-25T15:42:28Z</dcterms:modified>
</cp:coreProperties>
</file>