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7" r:id="rId5"/>
    <p:sldId id="258" r:id="rId6"/>
    <p:sldId id="259" r:id="rId7"/>
    <p:sldId id="260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6" y="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534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60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517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789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958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754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357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154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417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46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184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4000"/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877D5-FCBA-41B8-BB4D-BAE021413505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37114-F0C5-4975-B6E5-9334A6EF6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21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Закрой Интернет – Открой Книгу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72103" y="4575814"/>
            <a:ext cx="3483429" cy="483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для 5 классов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8372103" y="5321978"/>
            <a:ext cx="3483429" cy="12331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 педагог-библиотекарь БОУ г. Омска «Лицей №54»Артемьева Ирина Сергеевна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06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участия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экране появится отрывок из произведения школьной программы. </a:t>
            </a:r>
          </a:p>
          <a:p>
            <a:pPr marL="0" indent="0" algn="just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чтение отрывка - 1 минута. </a:t>
            </a:r>
          </a:p>
          <a:p>
            <a:pPr marL="0" indent="0" algn="just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обсуждение и заполнение бланка – 1 минута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55857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балла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фамилия, имя, отчество автора произведения и название указаны без ошибок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балла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фамилия автора произведения и название указаны без ошибок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балла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–верно указаны фамилия, имя, отчество автора произведения и название, но есть ошибки/неточности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указана только фамилия автора или название произведения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96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3202" y="103868"/>
            <a:ext cx="10515600" cy="1325563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79418"/>
            <a:ext cx="10515600" cy="511826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выходе отца своего она долго еще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принаряживалась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жеманилась перед небольшим в оловянных рамках зеркалом и не могла налюбоваться собою. «Что людям вздумалось расславлять, будто я хороша? — говорила она, как бы рассеянно, для того только, чтобы об чем-нибудь поболтать с собою. — Лгут люди, я совсем не хороша». Но мелькнувшее в зеркале свежее, живое в детской юности лицо с блестящими черными очами и невыразимо приятной усмешкой, прожигавшей душу, вдруг доказало противное. «Разве черные брови и очи мои, — продолжала красавица, не выпуская зеркала, — так хороши, что уже равных им нет и на свете? Что тут хорошего в этом вздернутом кверху носе? и в щеках? и в губах? Будто хороши мои черные косы? Ух! их можно испугаться вечером: они, как длинные змеи, перевились и обвились вокруг моей головы. Я вижу теперь, что я совсем не хороша! — и, отдвигая несколько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подалее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себя зеркало, вскрикнула: — Нет, хороша я! Ах, как хороша! Чудо! Какую радость принесу я тому, кого буду женою! Как будет любоваться мною мой муж! Он не вспомнит себя. Он зацелует меня насмерть».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49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2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Хотел он подняться, а уж на нем два татарина вонючие сидят, крутят ему назад руки. Рванулся он, скинул с себя татар, — да еще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соскакали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коней трое на него, начали бить прикладами по голове. Помутилось у него в глазах и зашатался. Схватили его татары, сняли с седел подпруги запасные, закрутили ему руки за спину, завязали татарским узлом, поволокли к седлу. Шапку с него сбили, сапоги стащили, всё обшарили, деньги, часы вынули, платье всё изорвали. Оглянулся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(он)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свою лошадь. Она, сердечная, как упала на бок, так и лежит, только бьется ногами, — до земли не достает; в голове дыра, и из дыры так и свищет кровь черная, — на аршин кругом пыль смочила.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9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3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02519"/>
            <a:ext cx="10515600" cy="297200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Приехал доктор и вырвал больной зуб. Боль утихла тотчас же, и генерал успокоился. Сделав своё дело и получив, что следует, за труд, доктор сел в свою бричку и поехал домой. За воротами в поле он встретил Ивана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Евсеича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Приказчик стоял на краю дороги и, глядя сосредоточенно себе под ноги, о чём-то думал. Судя по морщинам, бороздившим его лоб, и по выражению глаз, думы его были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напряжённы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мучительны…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55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4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 у него было немного; вся обязанность его состояла в том, чтобы двор содержать в чистоте, два раза в день привезти бочку с водой, натаскать и наколоть дров для кухни и дома да чужих не пускать и по ночам караулить. И надо сказать, усердно исполнял он свою обязанность: на дворе у него никогда ни щепок не валялось, ни сору; застрянет ли в грязную пору где-нибудь с бочкой отданная под его начальство разбитая кляча-водовозка, он только двинет плечом — и не только телегу, самое лошадь спихнет с места; дрова ли примется он колоть, топор так и звенит у него, как стекло, и летят во все стороны осколки и поленья</a:t>
            </a:r>
          </a:p>
        </p:txBody>
      </p:sp>
    </p:spTree>
    <p:extLst>
      <p:ext uri="{BB962C8B-B14F-4D97-AF65-F5344CB8AC3E}">
        <p14:creationId xmlns:p14="http://schemas.microsoft.com/office/powerpoint/2010/main" val="204939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1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Николай Васильевич Гоголь «Ночь перед Рождеством»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Лев Николаевич Толстой «Кавказский пленник»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3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Антон Павлович Чехов «Лошадиная фамилия»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 4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Иван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ергеевич Тургенев «Муму»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84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687</Words>
  <Application>Microsoft Office PowerPoint</Application>
  <PresentationFormat>Широкоэкранный</PresentationFormat>
  <Paragraphs>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Закрой Интернет – Открой Книгу</vt:lpstr>
      <vt:lpstr>Условия участия</vt:lpstr>
      <vt:lpstr>Оценивание</vt:lpstr>
      <vt:lpstr>Отрывок 1</vt:lpstr>
      <vt:lpstr>Отрывок 2</vt:lpstr>
      <vt:lpstr>Отрывок 3</vt:lpstr>
      <vt:lpstr>Отрывок 4</vt:lpstr>
      <vt:lpstr>Ответы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Закрой Интернет – Открой Книгу</dc:title>
  <dc:creator>Учетная запись Майкрософт</dc:creator>
  <cp:lastModifiedBy>Учетная запись Майкрософт</cp:lastModifiedBy>
  <cp:revision>8</cp:revision>
  <dcterms:created xsi:type="dcterms:W3CDTF">2025-01-22T04:51:45Z</dcterms:created>
  <dcterms:modified xsi:type="dcterms:W3CDTF">2025-10-27T07:01:24Z</dcterms:modified>
</cp:coreProperties>
</file>