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1012974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7030A0"/>
                </a:solidFill>
              </a:rPr>
              <a:t> "Здравствуйте! Ребята, я не могу приехать сегодня к вам в гости ,очень много работы в лесу. Я знаю вы любите </a:t>
            </a:r>
            <a:r>
              <a:rPr lang="ru-RU" sz="2000" dirty="0" smtClean="0">
                <a:solidFill>
                  <a:srgbClr val="7030A0"/>
                </a:solidFill>
              </a:rPr>
              <a:t>заниматься, играть, трудиться </a:t>
            </a:r>
            <a:r>
              <a:rPr lang="ru-RU" sz="2000" dirty="0" smtClean="0">
                <a:solidFill>
                  <a:srgbClr val="7030A0"/>
                </a:solidFill>
              </a:rPr>
              <a:t>. И я хочу проверить – хорошо ли вы знаете лес и его жителей, получатся ли из вас настоящие помощники лесника. А для этого надо выполнить несколько моих заданий. Ваш знакомый </a:t>
            </a:r>
            <a:r>
              <a:rPr lang="ru-RU" sz="2000" b="1" dirty="0" smtClean="0">
                <a:solidFill>
                  <a:srgbClr val="7030A0"/>
                </a:solidFill>
              </a:rPr>
              <a:t> </a:t>
            </a:r>
            <a:r>
              <a:rPr lang="ru-RU" sz="2000" dirty="0" smtClean="0">
                <a:solidFill>
                  <a:srgbClr val="7030A0"/>
                </a:solidFill>
              </a:rPr>
              <a:t>лесник Иван Иванович».</a:t>
            </a:r>
            <a:endParaRPr lang="ru-RU" sz="2000" dirty="0">
              <a:solidFill>
                <a:srgbClr val="7030A0"/>
              </a:solidFill>
            </a:endParaRPr>
          </a:p>
        </p:txBody>
      </p:sp>
      <p:pic>
        <p:nvPicPr>
          <p:cNvPr id="3" name="Picture 2" descr="C:\Users\Валя\Desktop\шишки картинки\18-1.jpg"/>
          <p:cNvPicPr>
            <a:picLocks noChangeAspect="1" noChangeArrowheads="1"/>
          </p:cNvPicPr>
          <p:nvPr/>
        </p:nvPicPr>
        <p:blipFill>
          <a:blip r:embed="rId2" cstate="print"/>
          <a:srcRect t="1972" r="2975"/>
          <a:stretch>
            <a:fillRect/>
          </a:stretch>
        </p:blipFill>
        <p:spPr bwMode="auto">
          <a:xfrm>
            <a:off x="1043608" y="1700808"/>
            <a:ext cx="7056784" cy="49411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Валя\Desktop\слайды\лес.jpg"/>
          <p:cNvPicPr>
            <a:picLocks noChangeAspect="1" noChangeArrowheads="1"/>
          </p:cNvPicPr>
          <p:nvPr/>
        </p:nvPicPr>
        <p:blipFill>
          <a:blip r:embed="rId2" cstate="print"/>
          <a:srcRect b="38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1872208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7030A0"/>
                </a:solidFill>
                <a:latin typeface="Bookman Old Style" pitchFamily="18" charset="0"/>
              </a:rPr>
              <a:t/>
            </a:r>
            <a:br>
              <a:rPr lang="ru-RU" sz="2700" b="1" dirty="0" smtClean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3600" dirty="0" smtClean="0">
                <a:solidFill>
                  <a:srgbClr val="7030A0"/>
                </a:solidFill>
              </a:rPr>
              <a:t> Вы теперь настоящие помощники лесника! </a:t>
            </a:r>
            <a:r>
              <a:rPr lang="ru-RU" sz="3600" b="1" dirty="0" smtClean="0">
                <a:solidFill>
                  <a:srgbClr val="7030A0"/>
                </a:solidFill>
              </a:rPr>
              <a:t/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  <a:latin typeface="Bookman Old Style" pitchFamily="18" charset="0"/>
              </a:rPr>
              <a:t> Спасибо !</a:t>
            </a:r>
            <a:br>
              <a:rPr lang="ru-RU" sz="4000" b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Bookman Old Style" pitchFamily="18" charset="0"/>
              </a:rPr>
              <a:t>До свидания!</a:t>
            </a:r>
            <a:endParaRPr lang="ru-RU" sz="4000" dirty="0">
              <a:solidFill>
                <a:srgbClr val="7030A0"/>
              </a:solidFill>
            </a:endParaRPr>
          </a:p>
        </p:txBody>
      </p:sp>
      <p:pic>
        <p:nvPicPr>
          <p:cNvPr id="3" name="Picture 2" descr="C:\Users\Валя\Desktop\шишки картинки\18-1.jpg"/>
          <p:cNvPicPr>
            <a:picLocks noChangeAspect="1" noChangeArrowheads="1"/>
          </p:cNvPicPr>
          <p:nvPr/>
        </p:nvPicPr>
        <p:blipFill>
          <a:blip r:embed="rId2" cstate="print"/>
          <a:srcRect l="2970" r="46537" b="35714"/>
          <a:stretch>
            <a:fillRect/>
          </a:stretch>
        </p:blipFill>
        <p:spPr bwMode="auto">
          <a:xfrm>
            <a:off x="5148064" y="2780928"/>
            <a:ext cx="3750544" cy="3456384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2" descr="C:\Users\Валя\Desktop\шишки картинки\depositphotos_4287993-stock-photo-fir-branch.jpg"/>
          <p:cNvPicPr>
            <a:picLocks noChangeAspect="1" noChangeArrowheads="1"/>
          </p:cNvPicPr>
          <p:nvPr/>
        </p:nvPicPr>
        <p:blipFill>
          <a:blip r:embed="rId3" cstate="print"/>
          <a:srcRect l="7054" t="6082" r="6197" b="6879"/>
          <a:stretch>
            <a:fillRect/>
          </a:stretch>
        </p:blipFill>
        <p:spPr bwMode="auto">
          <a:xfrm rot="614630">
            <a:off x="248495" y="2649997"/>
            <a:ext cx="4482744" cy="3196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36712"/>
            <a:ext cx="9144000" cy="648072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7030A0"/>
                </a:solidFill>
              </a:rPr>
              <a:t>Ребята, Дерево-это дом для множества живых существ.</a:t>
            </a:r>
            <a:br>
              <a:rPr lang="ru-RU" sz="2000" dirty="0" smtClean="0">
                <a:solidFill>
                  <a:srgbClr val="7030A0"/>
                </a:solidFill>
              </a:rPr>
            </a:br>
            <a:r>
              <a:rPr lang="ru-RU" sz="2000" dirty="0" smtClean="0">
                <a:solidFill>
                  <a:srgbClr val="7030A0"/>
                </a:solidFill>
              </a:rPr>
              <a:t>Деревья –большие друзья и человеку, и животным.</a:t>
            </a:r>
            <a:br>
              <a:rPr lang="ru-RU" sz="2000" dirty="0" smtClean="0">
                <a:solidFill>
                  <a:srgbClr val="7030A0"/>
                </a:solidFill>
              </a:rPr>
            </a:br>
            <a:r>
              <a:rPr lang="ru-RU" sz="2000" dirty="0" smtClean="0">
                <a:solidFill>
                  <a:srgbClr val="7030A0"/>
                </a:solidFill>
              </a:rPr>
              <a:t> И мы должны быть благодарны деревьям.</a:t>
            </a:r>
            <a:br>
              <a:rPr lang="ru-RU" sz="2000" dirty="0" smtClean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7030A0"/>
                </a:solidFill>
              </a:rPr>
              <a:t> - Ребята найдите дом для каждого обитателя леса.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solidFill>
                  <a:srgbClr val="7030A0"/>
                </a:solidFill>
              </a:rPr>
              <a:t/>
            </a:r>
            <a:br>
              <a:rPr lang="ru-RU" sz="2000" dirty="0" smtClean="0">
                <a:solidFill>
                  <a:srgbClr val="7030A0"/>
                </a:solidFill>
              </a:rPr>
            </a:br>
            <a:endParaRPr lang="ru-RU" sz="2000" dirty="0">
              <a:solidFill>
                <a:srgbClr val="7030A0"/>
              </a:solidFill>
            </a:endParaRPr>
          </a:p>
        </p:txBody>
      </p:sp>
      <p:pic>
        <p:nvPicPr>
          <p:cNvPr id="3" name="Рисунок 2" descr="9-1.jpg"/>
          <p:cNvPicPr>
            <a:picLocks noChangeAspect="1"/>
          </p:cNvPicPr>
          <p:nvPr/>
        </p:nvPicPr>
        <p:blipFill>
          <a:blip r:embed="rId2" cstate="print"/>
          <a:srcRect l="2679" t="1344" b="4545"/>
          <a:stretch>
            <a:fillRect/>
          </a:stretch>
        </p:blipFill>
        <p:spPr>
          <a:xfrm>
            <a:off x="683568" y="1556792"/>
            <a:ext cx="7920880" cy="48965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8964488" cy="122413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Посмотрите, ребята, сколько мусора оставляют после себя отдыхающие люди.  А ведь в лесу живут животные, и это наносит им непоправимый вред. </a:t>
            </a:r>
            <a:br>
              <a:rPr lang="ru-RU" sz="2400" dirty="0" smtClean="0">
                <a:solidFill>
                  <a:srgbClr val="7030A0"/>
                </a:solidFill>
              </a:rPr>
            </a:b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3" name="Picture 2" descr="C:\Users\Валя\Desktop\Новая папка\12221_1_big.jpg"/>
          <p:cNvPicPr>
            <a:picLocks noChangeAspect="1" noChangeArrowheads="1"/>
          </p:cNvPicPr>
          <p:nvPr/>
        </p:nvPicPr>
        <p:blipFill>
          <a:blip r:embed="rId2" cstate="print"/>
          <a:srcRect t="5433"/>
          <a:stretch>
            <a:fillRect/>
          </a:stretch>
        </p:blipFill>
        <p:spPr bwMode="auto">
          <a:xfrm>
            <a:off x="1043608" y="1412776"/>
            <a:ext cx="7068277" cy="48965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108012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Ребята, я предлагаю вам поиграть в экологическую  игру </a:t>
            </a:r>
            <a:r>
              <a:rPr lang="ru-RU" sz="2400" b="1" dirty="0" smtClean="0">
                <a:solidFill>
                  <a:srgbClr val="7030A0"/>
                </a:solidFill>
              </a:rPr>
              <a:t>«Можно - </a:t>
            </a:r>
            <a:r>
              <a:rPr lang="ru-RU" sz="2400" b="1" dirty="0" smtClean="0">
                <a:solidFill>
                  <a:srgbClr val="7030A0"/>
                </a:solidFill>
              </a:rPr>
              <a:t>нельзя»</a:t>
            </a:r>
            <a:r>
              <a:rPr lang="ru-RU" sz="2400" dirty="0" smtClean="0">
                <a:solidFill>
                  <a:srgbClr val="7030A0"/>
                </a:solidFill>
              </a:rPr>
              <a:t> </a:t>
            </a:r>
            <a:r>
              <a:rPr lang="ru-RU" sz="2400" dirty="0" smtClean="0">
                <a:solidFill>
                  <a:srgbClr val="7030A0"/>
                </a:solidFill>
              </a:rPr>
              <a:t>и вспомнить, </a:t>
            </a:r>
            <a:r>
              <a:rPr lang="ru-RU" sz="2400" dirty="0" smtClean="0">
                <a:solidFill>
                  <a:srgbClr val="7030A0"/>
                </a:solidFill>
              </a:rPr>
              <a:t>что можно делать в лесу, а что нельзя.</a:t>
            </a:r>
            <a:endParaRPr lang="ru-RU" sz="2400" dirty="0"/>
          </a:p>
        </p:txBody>
      </p:sp>
      <p:pic>
        <p:nvPicPr>
          <p:cNvPr id="3" name="Picture 2" descr="C:\Users\Валя\Desktop\ДЛЯ ПРЕДВАРИТЕЛЬНОЙ\i-7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340768"/>
            <a:ext cx="7308304" cy="5256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Что изготавливают из деревьев?</a:t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3" name="Picture 3" descr="C:\Users\Валя\Desktop\Новая папка\pictogramm-211.jpg"/>
          <p:cNvPicPr>
            <a:picLocks noChangeAspect="1" noChangeArrowheads="1"/>
          </p:cNvPicPr>
          <p:nvPr/>
        </p:nvPicPr>
        <p:blipFill>
          <a:blip r:embed="rId2" cstate="print"/>
          <a:srcRect t="6255"/>
          <a:stretch>
            <a:fillRect/>
          </a:stretch>
        </p:blipFill>
        <p:spPr bwMode="auto">
          <a:xfrm>
            <a:off x="4355976" y="3429000"/>
            <a:ext cx="4536504" cy="3237339"/>
          </a:xfrm>
          <a:prstGeom prst="rect">
            <a:avLst/>
          </a:prstGeom>
          <a:noFill/>
        </p:spPr>
      </p:pic>
      <p:pic>
        <p:nvPicPr>
          <p:cNvPr id="4" name="Picture 2" descr="C:\Users\Валя\Desktop\Новая папка\0215be273551d75ddf5850b02b6e10e3.jpg"/>
          <p:cNvPicPr>
            <a:picLocks noChangeAspect="1" noChangeArrowheads="1"/>
          </p:cNvPicPr>
          <p:nvPr/>
        </p:nvPicPr>
        <p:blipFill>
          <a:blip r:embed="rId3" cstate="print"/>
          <a:srcRect l="1471" t="3922" r="4399" b="3922"/>
          <a:stretch>
            <a:fillRect/>
          </a:stretch>
        </p:blipFill>
        <p:spPr bwMode="auto">
          <a:xfrm>
            <a:off x="251520" y="692696"/>
            <a:ext cx="3824084" cy="2808312"/>
          </a:xfrm>
          <a:prstGeom prst="rect">
            <a:avLst/>
          </a:prstGeom>
          <a:noFill/>
        </p:spPr>
      </p:pic>
      <p:pic>
        <p:nvPicPr>
          <p:cNvPr id="5" name="Picture 6" descr="C:\Users\Валя\Desktop\Новая папка\GL000349373_001.jpg"/>
          <p:cNvPicPr>
            <a:picLocks noChangeAspect="1" noChangeArrowheads="1"/>
          </p:cNvPicPr>
          <p:nvPr/>
        </p:nvPicPr>
        <p:blipFill>
          <a:blip r:embed="rId4" cstate="print"/>
          <a:srcRect t="5882" b="8824"/>
          <a:stretch>
            <a:fillRect/>
          </a:stretch>
        </p:blipFill>
        <p:spPr bwMode="auto">
          <a:xfrm flipH="1">
            <a:off x="5148064" y="692696"/>
            <a:ext cx="2808312" cy="2592288"/>
          </a:xfrm>
          <a:prstGeom prst="rect">
            <a:avLst/>
          </a:prstGeom>
          <a:noFill/>
        </p:spPr>
      </p:pic>
      <p:pic>
        <p:nvPicPr>
          <p:cNvPr id="8" name="Picture 5" descr="C:\Users\Валя\Desktop\Новая папка\dc80b8d412c3a99e255681d97b2a1411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7704" y="4869160"/>
            <a:ext cx="2438400" cy="1719263"/>
          </a:xfrm>
          <a:prstGeom prst="rect">
            <a:avLst/>
          </a:prstGeom>
          <a:noFill/>
        </p:spPr>
      </p:pic>
      <p:pic>
        <p:nvPicPr>
          <p:cNvPr id="9" name="Picture 3" descr="C:\Users\Валя\Desktop\Новая папка\bbd7aa36d07265016b0781df9fa60c11.jpg"/>
          <p:cNvPicPr>
            <a:picLocks noChangeAspect="1" noChangeArrowheads="1"/>
          </p:cNvPicPr>
          <p:nvPr/>
        </p:nvPicPr>
        <p:blipFill>
          <a:blip r:embed="rId6" cstate="print"/>
          <a:srcRect l="11857" t="6752" r="6670" b="8844"/>
          <a:stretch>
            <a:fillRect/>
          </a:stretch>
        </p:blipFill>
        <p:spPr bwMode="auto">
          <a:xfrm>
            <a:off x="251520" y="3717032"/>
            <a:ext cx="1800200" cy="1875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2700" dirty="0" smtClean="0">
                <a:solidFill>
                  <a:srgbClr val="7030A0"/>
                </a:solidFill>
              </a:rPr>
              <a:t>Молодцы! А чтобы изготовить все эти </a:t>
            </a:r>
            <a:r>
              <a:rPr lang="ru-RU" sz="2700" dirty="0" smtClean="0">
                <a:solidFill>
                  <a:srgbClr val="7030A0"/>
                </a:solidFill>
              </a:rPr>
              <a:t>предметы,  </a:t>
            </a:r>
            <a:r>
              <a:rPr lang="ru-RU" sz="2700" dirty="0" smtClean="0">
                <a:solidFill>
                  <a:srgbClr val="7030A0"/>
                </a:solidFill>
              </a:rPr>
              <a:t>необходимо вырубить много деревьев.</a:t>
            </a:r>
            <a:endParaRPr lang="ru-RU" sz="2700" dirty="0">
              <a:solidFill>
                <a:srgbClr val="7030A0"/>
              </a:solidFill>
            </a:endParaRPr>
          </a:p>
        </p:txBody>
      </p:sp>
      <p:pic>
        <p:nvPicPr>
          <p:cNvPr id="3" name="Picture 2" descr="C:\Users\Валя\Desktop\Новая папка\inx960x640.jpg"/>
          <p:cNvPicPr>
            <a:picLocks noChangeAspect="1" noChangeArrowheads="1"/>
          </p:cNvPicPr>
          <p:nvPr/>
        </p:nvPicPr>
        <p:blipFill>
          <a:blip r:embed="rId2" cstate="print"/>
          <a:srcRect l="19738"/>
          <a:stretch>
            <a:fillRect/>
          </a:stretch>
        </p:blipFill>
        <p:spPr bwMode="auto">
          <a:xfrm>
            <a:off x="1547664" y="1412776"/>
            <a:ext cx="6120680" cy="51845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2700" dirty="0" smtClean="0">
                <a:solidFill>
                  <a:srgbClr val="7030A0"/>
                </a:solidFill>
              </a:rPr>
              <a:t>Поэтому на место вырубленных деревьев, нужно высадить новые саженцы.</a:t>
            </a:r>
            <a:endParaRPr lang="ru-RU" sz="2700" dirty="0">
              <a:solidFill>
                <a:srgbClr val="7030A0"/>
              </a:solidFill>
            </a:endParaRPr>
          </a:p>
        </p:txBody>
      </p:sp>
      <p:pic>
        <p:nvPicPr>
          <p:cNvPr id="3" name="Picture 3" descr="C:\Users\Валя\Desktop\шишки картинки\elka2-1250x831.jpg"/>
          <p:cNvPicPr>
            <a:picLocks noChangeAspect="1" noChangeArrowheads="1"/>
          </p:cNvPicPr>
          <p:nvPr/>
        </p:nvPicPr>
        <p:blipFill>
          <a:blip r:embed="rId2" cstate="print"/>
          <a:srcRect l="12179" r="7788"/>
          <a:stretch>
            <a:fillRect/>
          </a:stretch>
        </p:blipFill>
        <p:spPr bwMode="auto">
          <a:xfrm>
            <a:off x="755576" y="1412776"/>
            <a:ext cx="7560840" cy="51845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Давайте вспомним, как размножаются деревья – (семенами.)</a:t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>Их разносит ветер, расклевывают и разбрасывают птицы, и, конечно, специально высаживают такие же лесники как я со своими помощниками .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3" name="Picture 2" descr="C:\Users\Валя\Desktop\ДЛЯ ПРЕДВАРИТЕЛЬНОЙ\PoxtSJc6vM-800x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72816"/>
            <a:ext cx="5760640" cy="43204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5" descr="C:\Users\Валя\Desktop\ДЛЯ ПРЕДВАРИТЕЛЬНОЙ\0011-003-Izmenenija-v-prirode-zimoj.jpg"/>
          <p:cNvPicPr>
            <a:picLocks noChangeAspect="1" noChangeArrowheads="1"/>
          </p:cNvPicPr>
          <p:nvPr/>
        </p:nvPicPr>
        <p:blipFill>
          <a:blip r:embed="rId3" cstate="print"/>
          <a:srcRect l="6573" t="34722" r="70266" b="40278"/>
          <a:stretch>
            <a:fillRect/>
          </a:stretch>
        </p:blipFill>
        <p:spPr bwMode="auto">
          <a:xfrm>
            <a:off x="6516216" y="1538790"/>
            <a:ext cx="1584176" cy="1674186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</p:pic>
      <p:pic>
        <p:nvPicPr>
          <p:cNvPr id="6" name="Рисунок 5" descr="F:\hello_html_6f2abc41.jpg"/>
          <p:cNvPicPr/>
          <p:nvPr/>
        </p:nvPicPr>
        <p:blipFill>
          <a:blip r:embed="rId4" cstate="print"/>
          <a:srcRect l="2244" t="63034" r="76270" b="10470"/>
          <a:stretch>
            <a:fillRect/>
          </a:stretch>
        </p:blipFill>
        <p:spPr bwMode="auto">
          <a:xfrm>
            <a:off x="7308304" y="3068960"/>
            <a:ext cx="1656184" cy="1440160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7" name="Picture 4" descr="C:\Users\Валя\Desktop\ДЛЯ ПРЕДВАРИТЕЛЬНОЙ\0011-003-Izmenenija-v-prirode-zimoj.jpg"/>
          <p:cNvPicPr>
            <a:picLocks noChangeAspect="1" noChangeArrowheads="1"/>
          </p:cNvPicPr>
          <p:nvPr/>
        </p:nvPicPr>
        <p:blipFill>
          <a:blip r:embed="rId3" cstate="print"/>
          <a:srcRect l="5125" t="2779" r="70266" b="73610"/>
          <a:stretch>
            <a:fillRect/>
          </a:stretch>
        </p:blipFill>
        <p:spPr bwMode="auto">
          <a:xfrm>
            <a:off x="6300192" y="4437112"/>
            <a:ext cx="1656184" cy="1753606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rgbClr val="7030A0"/>
                </a:solidFill>
              </a:rPr>
              <a:t>Я прислал вам семена ели и предлагаю   вырастить новые саженцы ели.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icture 3" descr="C:\Users\Валя\Desktop\5bec226483feb1bb8936d05ac8c4750c-500x4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980728"/>
            <a:ext cx="4536504" cy="38164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321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2" descr="C:\Users\Валя\Desktop\192944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212976"/>
            <a:ext cx="4162434" cy="32838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321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C:\Users\Валя\Desktop\шишки картинки\depositphotos_3124044-Garden-tools.jpg"/>
          <p:cNvPicPr>
            <a:picLocks noChangeAspect="1" noChangeArrowheads="1"/>
          </p:cNvPicPr>
          <p:nvPr/>
        </p:nvPicPr>
        <p:blipFill>
          <a:blip r:embed="rId4" cstate="print"/>
          <a:srcRect l="5555" t="7407" r="8333"/>
          <a:stretch>
            <a:fillRect/>
          </a:stretch>
        </p:blipFill>
        <p:spPr bwMode="auto">
          <a:xfrm>
            <a:off x="1115616" y="4869160"/>
            <a:ext cx="2232248" cy="1800200"/>
          </a:xfrm>
          <a:prstGeom prst="rect">
            <a:avLst/>
          </a:prstGeom>
          <a:noFill/>
        </p:spPr>
      </p:pic>
      <p:pic>
        <p:nvPicPr>
          <p:cNvPr id="6" name="Picture 3" descr="C:\Users\Валя\Desktop\шишки картинки\f8c3d8125a9bfc2a25067c2c7522c2b8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1124744"/>
            <a:ext cx="1800200" cy="17701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181</Words>
  <Application>Microsoft Office PowerPoint</Application>
  <PresentationFormat>Экран (4:3)</PresentationFormat>
  <Paragraphs>10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"Здравствуйте! Ребята, я не могу приехать сегодня к вам в гости ,очень много работы в лесу. Я знаю вы любите заниматься, играть, трудиться . И я хочу проверить – хорошо ли вы знаете лес и его жителей, получатся ли из вас настоящие помощники лесника. А для этого надо выполнить несколько моих заданий. Ваш знакомый  лесник Иван Иванович».</vt:lpstr>
      <vt:lpstr>Ребята, Дерево-это дом для множества живых существ. Деревья –большие друзья и человеку, и животным.  И мы должны быть благодарны деревьям.  - Ребята найдите дом для каждого обитателя леса.  </vt:lpstr>
      <vt:lpstr>Посмотрите, ребята, сколько мусора оставляют после себя отдыхающие люди.  А ведь в лесу живут животные, и это наносит им непоправимый вред.  </vt:lpstr>
      <vt:lpstr>Ребята, я предлагаю вам поиграть в экологическую  игру «Можно - нельзя» и вспомнить, что можно делать в лесу, а что нельзя.</vt:lpstr>
      <vt:lpstr>Что изготавливают из деревьев? </vt:lpstr>
      <vt:lpstr> Молодцы! А чтобы изготовить все эти предметы,  необходимо вырубить много деревьев.</vt:lpstr>
      <vt:lpstr> Поэтому на место вырубленных деревьев, нужно высадить новые саженцы.</vt:lpstr>
      <vt:lpstr>Давайте вспомним, как размножаются деревья – (семенами.) Их разносит ветер, расклевывают и разбрасывают птицы, и, конечно, специально высаживают такие же лесники как я со своими помощниками .</vt:lpstr>
      <vt:lpstr>Я прислал вам семена ели и предлагаю   вырастить новые саженцы ели.  </vt:lpstr>
      <vt:lpstr>Слайд 10</vt:lpstr>
      <vt:lpstr>  Вы теперь настоящие помощники лесника!   Спасибо ! До свидания!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"Здравствуйте! Ребята, я не могу приехать сегодня к вам в гости ,очень много работы в лесу. Я знаю вы любите заниматься ,играть ,трудится . И я хочу проверить – хорошо ли вы знаете лес и его жителей, получатся ли из вас настоящие помощники лесника. А для этого надо выполнить несколько моих заданий. Ваш знакомый  лесник Иван Иванович».</dc:title>
  <dc:creator>Валя</dc:creator>
  <cp:lastModifiedBy>Светлана</cp:lastModifiedBy>
  <cp:revision>14</cp:revision>
  <dcterms:created xsi:type="dcterms:W3CDTF">2018-03-15T06:59:38Z</dcterms:created>
  <dcterms:modified xsi:type="dcterms:W3CDTF">2018-03-20T12:43:58Z</dcterms:modified>
</cp:coreProperties>
</file>