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3" r:id="rId3"/>
    <p:sldId id="286" r:id="rId4"/>
    <p:sldId id="313" r:id="rId5"/>
    <p:sldId id="281" r:id="rId6"/>
    <p:sldId id="305" r:id="rId7"/>
    <p:sldId id="304" r:id="rId8"/>
    <p:sldId id="289" r:id="rId9"/>
    <p:sldId id="290" r:id="rId10"/>
    <p:sldId id="310" r:id="rId11"/>
    <p:sldId id="307" r:id="rId12"/>
    <p:sldId id="309" r:id="rId13"/>
    <p:sldId id="308" r:id="rId14"/>
    <p:sldId id="288" r:id="rId15"/>
    <p:sldId id="291" r:id="rId16"/>
    <p:sldId id="282" r:id="rId17"/>
    <p:sldId id="306" r:id="rId18"/>
    <p:sldId id="300" r:id="rId19"/>
    <p:sldId id="303" r:id="rId20"/>
    <p:sldId id="294" r:id="rId21"/>
    <p:sldId id="293" r:id="rId22"/>
    <p:sldId id="292" r:id="rId23"/>
    <p:sldId id="311" r:id="rId24"/>
    <p:sldId id="314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808080"/>
    <a:srgbClr val="FF0066"/>
    <a:srgbClr val="66FFFF"/>
    <a:srgbClr val="FFFF00"/>
    <a:srgbClr val="006600"/>
    <a:srgbClr val="0080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>
      <p:cViewPr varScale="1">
        <p:scale>
          <a:sx n="66" d="100"/>
          <a:sy n="66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36500-EA36-4E38-91A1-9BDE044278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221CD-2449-484E-BD7E-E68EF9699F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12A4B-FE94-4064-A1D5-182923F76E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0ED28-F198-4CDD-9F32-D49D00104C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9AFA7-E965-4365-AE6F-C2C0265872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14E35-DC0C-4F52-93FE-3A7716A85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5101D-1484-4BD7-8810-531D2D8C5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4216A-E13E-462B-BF8F-174D986816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34E8D-CEBC-4099-A1EF-52735DBCDA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4EE96-5CCD-4400-B166-BC1218B79F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C1EF9-9786-41FF-A4D0-851F023DFD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FD0C1-153A-483B-B997-819B3C22B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cs typeface="+mn-cs"/>
              </a:defRPr>
            </a:lvl1pPr>
          </a:lstStyle>
          <a:p>
            <a:pPr>
              <a:defRPr/>
            </a:pPr>
            <a:fld id="{843FC72C-D0F8-42E2-B0E4-576DAAB652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2" Type="http://schemas.openxmlformats.org/officeDocument/2006/relationships/audio" Target="file:///F:\&#1055;&#1088;&#1072;&#1079;&#1076;&#1085;&#1080;&#1082;%20&#1087;&#1077;&#1088;&#1074;&#1086;&#1081;%20&#1086;&#1094;&#1077;&#1085;&#1082;&#1080;\&#1055;&#1077;&#1089;&#1085;&#1103;%20&#1058;&#1086;&#1087;%20-%20&#1090;&#1086;&#1087;\Top_top_topaet_malysh_minus_(vmusice.net).mp3" TargetMode="Externa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jpeg"/><Relationship Id="rId5" Type="http://schemas.openxmlformats.org/officeDocument/2006/relationships/image" Target="../media/image1.wmf"/><Relationship Id="rId4" Type="http://schemas.openxmlformats.org/officeDocument/2006/relationships/hyperlink" Target="&#1055;&#1100;&#1077;&#1093;&#1072;%20&#1069;&#1076;&#1080;&#1090;&#1072;%20-%20&#1058;&#1086;&#1087;-&#1090;&#1086;&#1087;.kar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7.gif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7.gif"/><Relationship Id="rId4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7.gif"/><Relationship Id="rId4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7.gif"/><Relationship Id="rId4" Type="http://schemas.openxmlformats.org/officeDocument/2006/relationships/image" Target="../media/image1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7.gif"/><Relationship Id="rId4" Type="http://schemas.openxmlformats.org/officeDocument/2006/relationships/image" Target="../media/image1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7.gif"/><Relationship Id="rId4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slide" Target="slide23.xml"/><Relationship Id="rId3" Type="http://schemas.openxmlformats.org/officeDocument/2006/relationships/slide" Target="slide22.xml"/><Relationship Id="rId7" Type="http://schemas.openxmlformats.org/officeDocument/2006/relationships/slide" Target="slide19.xml"/><Relationship Id="rId12" Type="http://schemas.openxmlformats.org/officeDocument/2006/relationships/image" Target="../media/image25.png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openxmlformats.org/officeDocument/2006/relationships/slide" Target="slide18.xml"/><Relationship Id="rId5" Type="http://schemas.openxmlformats.org/officeDocument/2006/relationships/slide" Target="slide20.xml"/><Relationship Id="rId10" Type="http://schemas.openxmlformats.org/officeDocument/2006/relationships/image" Target="../media/image24.wmf"/><Relationship Id="rId4" Type="http://schemas.openxmlformats.org/officeDocument/2006/relationships/image" Target="../media/image21.png"/><Relationship Id="rId9" Type="http://schemas.openxmlformats.org/officeDocument/2006/relationships/slide" Target="slide21.xml"/><Relationship Id="rId14" Type="http://schemas.openxmlformats.org/officeDocument/2006/relationships/image" Target="../media/image2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hyperlink" Target="&#1063;&#1077;&#1084;&#1091;%20&#1091;&#1095;&#1072;&#1090;%20&#1074;%20&#1096;&#1082;&#1086;&#1083;&#1077;.mp3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wmf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wmf"/><Relationship Id="rId5" Type="http://schemas.openxmlformats.org/officeDocument/2006/relationships/image" Target="../media/image6.gif"/><Relationship Id="rId10" Type="http://schemas.openxmlformats.org/officeDocument/2006/relationships/image" Target="../media/image11.gif"/><Relationship Id="rId4" Type="http://schemas.openxmlformats.org/officeDocument/2006/relationships/image" Target="../media/image5.gif"/><Relationship Id="rId9" Type="http://schemas.openxmlformats.org/officeDocument/2006/relationships/image" Target="../media/image10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wmf"/><Relationship Id="rId7" Type="http://schemas.openxmlformats.org/officeDocument/2006/relationships/image" Target="../media/image37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11" Type="http://schemas.openxmlformats.org/officeDocument/2006/relationships/image" Target="../media/image30.png"/><Relationship Id="rId5" Type="http://schemas.openxmlformats.org/officeDocument/2006/relationships/image" Target="../media/image35.wmf"/><Relationship Id="rId10" Type="http://schemas.openxmlformats.org/officeDocument/2006/relationships/slide" Target="slide17.xml"/><Relationship Id="rId4" Type="http://schemas.openxmlformats.org/officeDocument/2006/relationships/image" Target="../media/image34.wmf"/><Relationship Id="rId9" Type="http://schemas.openxmlformats.org/officeDocument/2006/relationships/image" Target="../media/image39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image" Target="../media/image30.png"/><Relationship Id="rId5" Type="http://schemas.openxmlformats.org/officeDocument/2006/relationships/image" Target="../media/image43.jpeg"/><Relationship Id="rId10" Type="http://schemas.openxmlformats.org/officeDocument/2006/relationships/slide" Target="slide17.xml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72;&#1079;&#1076;&#1085;&#1080;&#1082;%20&#1087;&#1077;&#1088;&#1074;&#1086;&#1081;%20&#1086;&#1094;&#1077;&#1085;&#1082;&#1080;\&#1095;&#1072;&#1089;&#1090;&#1091;&#1096;&#1082;&#1080;.mp3" TargetMode="External"/><Relationship Id="rId6" Type="http://schemas.openxmlformats.org/officeDocument/2006/relationships/image" Target="../media/image30.png"/><Relationship Id="rId5" Type="http://schemas.openxmlformats.org/officeDocument/2006/relationships/slide" Target="slide17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1055;&#1100;&#1077;&#1093;&#1072;%20&#1069;&#1076;&#1080;&#1090;&#1072;%20-%20&#1058;&#1086;&#1087;-&#1090;&#1086;&#1087;.kar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72;&#1079;&#1076;&#1085;&#1080;&#1082;%20&#1087;&#1077;&#1088;&#1074;&#1086;&#1081;%20&#1086;&#1094;&#1077;&#1085;&#1082;&#1080;\&#1063;&#1077;&#1084;&#1091;%20&#1091;&#1095;&#1072;&#1090;%20&#1074;%20&#1096;&#1082;&#1086;&#1083;&#1077;\&#1063;&#1077;&#1084;&#1091;%20&#1091;&#1095;&#1072;&#1090;%20&#1074;%20&#1096;&#1082;&#1086;&#1083;&#1077;%20&#1084;&#1080;&#1085;&#1091;&#1089;&#1086;&#1074;&#1082;&#1072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7.gif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7.gif"/><Relationship Id="rId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7.gif"/><Relationship Id="rId4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7.gif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9" descr="Рисунок9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924175"/>
            <a:ext cx="4500562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WordArt 17">
            <a:hlinkClick r:id="rId4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5545137" cy="27352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Праздник </a:t>
            </a:r>
          </a:p>
          <a:p>
            <a:pPr algn="ctr"/>
            <a:r>
              <a:rPr lang="ru-RU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первой оценки</a:t>
            </a:r>
          </a:p>
        </p:txBody>
      </p:sp>
      <p:pic>
        <p:nvPicPr>
          <p:cNvPr id="14340" name="Picture 18" descr="неелв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725" y="1412875"/>
            <a:ext cx="235108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Top_top_topaet_malysh_minus_(vmusice.net)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684213" y="6021388"/>
            <a:ext cx="304800" cy="3048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169" fill="hold"/>
                                        <p:tgtEl>
                                          <p:spTgt spid="143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1042988" y="260350"/>
            <a:ext cx="763905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>
              <a:defRPr/>
            </a:pPr>
            <a:r>
              <a:rPr lang="ru-RU" sz="3600" b="1">
                <a:solidFill>
                  <a:srgbClr val="008000"/>
                </a:solidFill>
                <a:latin typeface="Comic Sans MS" pitchFamily="66" charset="0"/>
                <a:cs typeface="+mn-cs"/>
              </a:rPr>
              <a:t>  </a:t>
            </a:r>
            <a:r>
              <a:rPr lang="ru-RU" sz="3600" b="1">
                <a:latin typeface="Comic Sans MS" pitchFamily="66" charset="0"/>
                <a:cs typeface="+mn-cs"/>
              </a:rPr>
              <a:t>Смотрит мама с нетерпеньем</a:t>
            </a:r>
            <a:br>
              <a:rPr lang="ru-RU" sz="3600" b="1">
                <a:latin typeface="Comic Sans MS" pitchFamily="66" charset="0"/>
                <a:cs typeface="+mn-cs"/>
              </a:rPr>
            </a:br>
            <a:r>
              <a:rPr lang="ru-RU" sz="3600" b="1">
                <a:latin typeface="Comic Sans MS" pitchFamily="66" charset="0"/>
                <a:cs typeface="+mn-cs"/>
              </a:rPr>
              <a:t>На страницы дневника.</a:t>
            </a:r>
            <a:br>
              <a:rPr lang="ru-RU" sz="3600" b="1">
                <a:latin typeface="Comic Sans MS" pitchFamily="66" charset="0"/>
                <a:cs typeface="+mn-cs"/>
              </a:rPr>
            </a:br>
            <a:r>
              <a:rPr lang="ru-RU" sz="3600" b="1">
                <a:latin typeface="Comic Sans MS" pitchFamily="66" charset="0"/>
                <a:cs typeface="+mn-cs"/>
              </a:rPr>
              <a:t>Ждёт заветную оценку </a:t>
            </a:r>
            <a:br>
              <a:rPr lang="ru-RU" sz="3600" b="1">
                <a:latin typeface="Comic Sans MS" pitchFamily="66" charset="0"/>
                <a:cs typeface="+mn-cs"/>
              </a:rPr>
            </a:br>
            <a:r>
              <a:rPr lang="ru-RU" sz="3600" b="1">
                <a:latin typeface="Comic Sans MS" pitchFamily="66" charset="0"/>
                <a:cs typeface="+mn-cs"/>
              </a:rPr>
              <a:t>У сынка-озорника.</a:t>
            </a:r>
            <a:br>
              <a:rPr lang="ru-RU" sz="3600" b="1">
                <a:latin typeface="Comic Sans MS" pitchFamily="66" charset="0"/>
                <a:cs typeface="+mn-cs"/>
              </a:rPr>
            </a:br>
            <a:r>
              <a:rPr lang="ru-RU" sz="3600" b="1">
                <a:latin typeface="Comic Sans MS" pitchFamily="66" charset="0"/>
                <a:cs typeface="+mn-cs"/>
              </a:rPr>
              <a:t>Но опять одни четверки.</a:t>
            </a:r>
            <a:br>
              <a:rPr lang="ru-RU" sz="3600" b="1">
                <a:latin typeface="Comic Sans MS" pitchFamily="66" charset="0"/>
                <a:cs typeface="+mn-cs"/>
              </a:rPr>
            </a:br>
            <a:r>
              <a:rPr lang="ru-RU" sz="3600" b="1">
                <a:latin typeface="Comic Sans MS" pitchFamily="66" charset="0"/>
                <a:cs typeface="+mn-cs"/>
              </a:rPr>
              <a:t>Нет красавицы ...</a:t>
            </a: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 </a:t>
            </a:r>
          </a:p>
        </p:txBody>
      </p:sp>
      <p:pic>
        <p:nvPicPr>
          <p:cNvPr id="144387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052513"/>
            <a:ext cx="17287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88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3213100"/>
            <a:ext cx="1608137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89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4438" y="4365625"/>
            <a:ext cx="17287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0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149725"/>
            <a:ext cx="1668462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1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3716338"/>
            <a:ext cx="16700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443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468313" y="0"/>
            <a:ext cx="7567612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>
              <a:defRPr/>
            </a:pP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Стоит она среди листа</a:t>
            </a:r>
            <a:b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</a:b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Одна, когда тетрадь пуста.</a:t>
            </a:r>
            <a:b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</a:b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Хоть у нее одна нога</a:t>
            </a:r>
            <a:b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</a:b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Она стройна, горда, строга.</a:t>
            </a:r>
          </a:p>
          <a:p>
            <a:pPr marL="342900" indent="-342900" algn="ctr">
              <a:defRPr/>
            </a:pP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Задрав свой нос до потолка,</a:t>
            </a:r>
            <a:b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</a:b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Она бранит ученика.</a:t>
            </a:r>
            <a:r>
              <a:rPr lang="ru-RU" sz="420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 </a:t>
            </a:r>
          </a:p>
        </p:txBody>
      </p:sp>
      <p:pic>
        <p:nvPicPr>
          <p:cNvPr id="141315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781300"/>
            <a:ext cx="172878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6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4365625"/>
            <a:ext cx="1608137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7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4365625"/>
            <a:ext cx="17287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8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3860800"/>
            <a:ext cx="1668462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9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92950" y="3068638"/>
            <a:ext cx="16700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1.85185E-6 L 0.64584 1.85185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413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ChangeArrowheads="1"/>
          </p:cNvSpPr>
          <p:nvPr/>
        </p:nvSpPr>
        <p:spPr bwMode="auto">
          <a:xfrm>
            <a:off x="611188" y="274638"/>
            <a:ext cx="8142287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>
              <a:defRPr/>
            </a:pPr>
            <a:r>
              <a:rPr lang="ru-RU" sz="4000" b="1">
                <a:latin typeface="Comic Sans MS" pitchFamily="66" charset="0"/>
                <a:cs typeface="+mn-cs"/>
              </a:rPr>
              <a:t>То ль отметка, то ли вилка,</a:t>
            </a:r>
            <a:br>
              <a:rPr lang="ru-RU" sz="4000" b="1">
                <a:latin typeface="Comic Sans MS" pitchFamily="66" charset="0"/>
                <a:cs typeface="+mn-cs"/>
              </a:rPr>
            </a:br>
            <a:r>
              <a:rPr lang="ru-RU" sz="4000" b="1">
                <a:latin typeface="Comic Sans MS" pitchFamily="66" charset="0"/>
                <a:cs typeface="+mn-cs"/>
              </a:rPr>
              <a:t>То ли двух дорог развилка.</a:t>
            </a:r>
            <a:br>
              <a:rPr lang="ru-RU" sz="4000" b="1">
                <a:latin typeface="Comic Sans MS" pitchFamily="66" charset="0"/>
                <a:cs typeface="+mn-cs"/>
              </a:rPr>
            </a:br>
            <a:r>
              <a:rPr lang="ru-RU" sz="4000" b="1">
                <a:latin typeface="Comic Sans MS" pitchFamily="66" charset="0"/>
                <a:cs typeface="+mn-cs"/>
              </a:rPr>
              <a:t>В ученической тетради</a:t>
            </a:r>
            <a:br>
              <a:rPr lang="ru-RU" sz="4000" b="1">
                <a:latin typeface="Comic Sans MS" pitchFamily="66" charset="0"/>
                <a:cs typeface="+mn-cs"/>
              </a:rPr>
            </a:br>
            <a:r>
              <a:rPr lang="ru-RU" sz="4000" b="1">
                <a:latin typeface="Comic Sans MS" pitchFamily="66" charset="0"/>
                <a:cs typeface="+mn-cs"/>
              </a:rPr>
              <a:t>Знаю точно - все ей рады.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cs typeface="+mn-cs"/>
              </a:rPr>
              <a:t> </a:t>
            </a:r>
          </a:p>
        </p:txBody>
      </p:sp>
      <p:pic>
        <p:nvPicPr>
          <p:cNvPr id="143363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4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437063"/>
            <a:ext cx="1608138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5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2997200"/>
            <a:ext cx="17287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6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4724400"/>
            <a:ext cx="1493838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7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04025" y="2924175"/>
            <a:ext cx="16700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6.66667E-6 L 0.07882 -0.17847 " pathEditMode="relative" ptsTypes="AA">
                                      <p:cBhvr>
                                        <p:cTn id="26" dur="20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433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611188" y="260350"/>
            <a:ext cx="8142287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>
              <a:defRPr/>
            </a:pPr>
            <a:r>
              <a:rPr lang="ru-RU" sz="4000" b="1">
                <a:latin typeface="Comic Sans MS" pitchFamily="66" charset="0"/>
                <a:cs typeface="+mn-cs"/>
              </a:rPr>
              <a:t>Эта цифра просто чудо. </a:t>
            </a:r>
            <a:br>
              <a:rPr lang="ru-RU" sz="4000" b="1">
                <a:latin typeface="Comic Sans MS" pitchFamily="66" charset="0"/>
                <a:cs typeface="+mn-cs"/>
              </a:rPr>
            </a:br>
            <a:r>
              <a:rPr lang="ru-RU" sz="4000" b="1">
                <a:latin typeface="Comic Sans MS" pitchFamily="66" charset="0"/>
                <a:cs typeface="+mn-cs"/>
              </a:rPr>
              <a:t>У неё родни не счесть.</a:t>
            </a:r>
            <a:br>
              <a:rPr lang="ru-RU" sz="4000" b="1">
                <a:latin typeface="Comic Sans MS" pitchFamily="66" charset="0"/>
                <a:cs typeface="+mn-cs"/>
              </a:rPr>
            </a:br>
            <a:r>
              <a:rPr lang="ru-RU" sz="4000" b="1">
                <a:latin typeface="Comic Sans MS" pitchFamily="66" charset="0"/>
                <a:cs typeface="+mn-cs"/>
              </a:rPr>
              <a:t>Две надкусанные кральки </a:t>
            </a:r>
          </a:p>
          <a:p>
            <a:pPr marL="342900" indent="-342900" algn="ctr">
              <a:defRPr/>
            </a:pPr>
            <a:r>
              <a:rPr lang="ru-RU" sz="4000" b="1">
                <a:latin typeface="Comic Sans MS" pitchFamily="66" charset="0"/>
                <a:cs typeface="+mn-cs"/>
              </a:rPr>
              <a:t>Даже в алфавите есть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cs typeface="+mn-cs"/>
              </a:rPr>
              <a:t> </a:t>
            </a:r>
            <a:r>
              <a:rPr lang="ru-RU" sz="4200" b="1">
                <a:latin typeface="Comic Sans MS" pitchFamily="66" charset="0"/>
                <a:cs typeface="+mn-cs"/>
              </a:rPr>
              <a:t> </a:t>
            </a:r>
          </a:p>
        </p:txBody>
      </p:sp>
      <p:pic>
        <p:nvPicPr>
          <p:cNvPr id="142339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0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437063"/>
            <a:ext cx="1608138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1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3068638"/>
            <a:ext cx="17287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2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4652963"/>
            <a:ext cx="1493837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3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2276475"/>
            <a:ext cx="16700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0.25208 -0.08402 " pathEditMode="relative" ptsTypes="AA">
                                      <p:cBhvr>
                                        <p:cTn id="26" dur="2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423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-828675" y="404813"/>
            <a:ext cx="96186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>
              <a:defRPr/>
            </a:pPr>
            <a:r>
              <a:rPr lang="ru-RU" sz="4200" b="1">
                <a:latin typeface="Comic Sans MS" pitchFamily="66" charset="0"/>
                <a:cs typeface="+mn-cs"/>
              </a:rPr>
              <a:t>Если стих или параграф </a:t>
            </a:r>
          </a:p>
          <a:p>
            <a:pPr marL="342900" indent="-342900" algn="ctr">
              <a:defRPr/>
            </a:pPr>
            <a:r>
              <a:rPr lang="ru-RU" sz="4200" b="1">
                <a:latin typeface="Comic Sans MS" pitchFamily="66" charset="0"/>
                <a:cs typeface="+mn-cs"/>
              </a:rPr>
              <a:t>      Ты не выучил опять, </a:t>
            </a:r>
          </a:p>
          <a:p>
            <a:pPr marL="342900" indent="-342900" algn="ctr">
              <a:defRPr/>
            </a:pPr>
            <a:r>
              <a:rPr lang="ru-RU" sz="4200" b="1">
                <a:latin typeface="Comic Sans MS" pitchFamily="66" charset="0"/>
                <a:cs typeface="+mn-cs"/>
              </a:rPr>
              <a:t>  То получишь, несомненно </a:t>
            </a:r>
          </a:p>
          <a:p>
            <a:pPr marL="342900" indent="-342900" algn="ctr">
              <a:defRPr/>
            </a:pPr>
            <a:r>
              <a:rPr lang="ru-RU" sz="4200" b="1">
                <a:latin typeface="Comic Sans MS" pitchFamily="66" charset="0"/>
                <a:cs typeface="+mn-cs"/>
              </a:rPr>
              <a:t>          На уроке только ... </a:t>
            </a:r>
            <a:endParaRPr lang="ru-RU" sz="4200" b="1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  <a:cs typeface="+mn-cs"/>
            </a:endParaRPr>
          </a:p>
        </p:txBody>
      </p:sp>
      <p:pic>
        <p:nvPicPr>
          <p:cNvPr id="119811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2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437063"/>
            <a:ext cx="1608138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3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3068638"/>
            <a:ext cx="17287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4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4652963"/>
            <a:ext cx="1493837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5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2276475"/>
            <a:ext cx="16700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11597 L 0.55781 -0.2199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0" y="-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198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-474663" y="0"/>
            <a:ext cx="96186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>
              <a:defRPr/>
            </a:pPr>
            <a:r>
              <a:rPr lang="ru-RU" sz="4200" b="1">
                <a:solidFill>
                  <a:srgbClr val="008000"/>
                </a:solidFill>
                <a:latin typeface="Comic Sans MS" pitchFamily="66" charset="0"/>
                <a:cs typeface="+mn-cs"/>
              </a:rPr>
              <a:t>  </a:t>
            </a:r>
            <a:r>
              <a:rPr lang="ru-RU" sz="4200" b="1">
                <a:latin typeface="Comic Sans MS" pitchFamily="66" charset="0"/>
                <a:cs typeface="+mn-cs"/>
              </a:rPr>
              <a:t>  Каждый день листаешь книгу,</a:t>
            </a:r>
          </a:p>
          <a:p>
            <a:pPr marL="342900" indent="-342900" algn="ctr">
              <a:defRPr/>
            </a:pPr>
            <a:r>
              <a:rPr lang="ru-RU" sz="4200" b="1">
                <a:latin typeface="Comic Sans MS" pitchFamily="66" charset="0"/>
                <a:cs typeface="+mn-cs"/>
              </a:rPr>
              <a:t>      На урок идёшь привычно. </a:t>
            </a:r>
          </a:p>
          <a:p>
            <a:pPr marL="342900" indent="-342900" algn="ctr">
              <a:defRPr/>
            </a:pPr>
            <a:r>
              <a:rPr lang="ru-RU" sz="4200" b="1">
                <a:latin typeface="Comic Sans MS" pitchFamily="66" charset="0"/>
                <a:cs typeface="+mn-cs"/>
              </a:rPr>
              <a:t>       Хоть учитель очень строг, </a:t>
            </a:r>
          </a:p>
          <a:p>
            <a:pPr marL="342900" indent="-342900" algn="ctr">
              <a:defRPr/>
            </a:pPr>
            <a:r>
              <a:rPr lang="ru-RU" sz="4200" b="1">
                <a:latin typeface="Comic Sans MS" pitchFamily="66" charset="0"/>
                <a:cs typeface="+mn-cs"/>
              </a:rPr>
              <a:t>       Но поставит он …</a:t>
            </a:r>
            <a:endParaRPr lang="ru-RU" sz="4200" b="1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  <a:cs typeface="+mn-cs"/>
            </a:endParaRPr>
          </a:p>
        </p:txBody>
      </p:sp>
      <p:pic>
        <p:nvPicPr>
          <p:cNvPr id="122883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172878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4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2420938"/>
            <a:ext cx="17287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5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3068638"/>
            <a:ext cx="17287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6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3716338"/>
            <a:ext cx="1668463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7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48488" y="4437063"/>
            <a:ext cx="16700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8" name="WordArt 8"/>
          <p:cNvSpPr>
            <a:spLocks noChangeArrowheads="1" noChangeShapeType="1" noTextEdit="1"/>
          </p:cNvSpPr>
          <p:nvPr/>
        </p:nvSpPr>
        <p:spPr bwMode="auto">
          <a:xfrm>
            <a:off x="827088" y="3357563"/>
            <a:ext cx="5183187" cy="23764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отлично!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1.11111E-6 L 0.02378 -0.35694 " pathEditMode="relative" ptsTypes="AA">
                                      <p:cBhvr>
                                        <p:cTn id="32" dur="20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228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  <p:bldP spid="12288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7" descr="горо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0175" y="0"/>
            <a:ext cx="9274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4" name="Line 4"/>
          <p:cNvSpPr>
            <a:spLocks noChangeShapeType="1"/>
          </p:cNvSpPr>
          <p:nvPr/>
        </p:nvSpPr>
        <p:spPr bwMode="auto">
          <a:xfrm>
            <a:off x="2124075" y="5300663"/>
            <a:ext cx="0" cy="1800225"/>
          </a:xfrm>
          <a:prstGeom prst="line">
            <a:avLst/>
          </a:prstGeom>
          <a:noFill/>
          <a:ln w="190500">
            <a:solidFill>
              <a:srgbClr val="33333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02405" name="Line 5"/>
          <p:cNvSpPr>
            <a:spLocks noChangeShapeType="1"/>
          </p:cNvSpPr>
          <p:nvPr/>
        </p:nvSpPr>
        <p:spPr bwMode="auto">
          <a:xfrm>
            <a:off x="2124075" y="5300663"/>
            <a:ext cx="4535488" cy="71437"/>
          </a:xfrm>
          <a:prstGeom prst="line">
            <a:avLst/>
          </a:prstGeom>
          <a:noFill/>
          <a:ln w="190500">
            <a:solidFill>
              <a:srgbClr val="333333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02406" name="Line 6"/>
          <p:cNvSpPr>
            <a:spLocks noChangeShapeType="1"/>
          </p:cNvSpPr>
          <p:nvPr/>
        </p:nvSpPr>
        <p:spPr bwMode="auto">
          <a:xfrm>
            <a:off x="6659563" y="5229225"/>
            <a:ext cx="0" cy="1900238"/>
          </a:xfrm>
          <a:prstGeom prst="line">
            <a:avLst/>
          </a:prstGeom>
          <a:noFill/>
          <a:ln w="190500">
            <a:solidFill>
              <a:srgbClr val="33333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02407" name="Lock"/>
          <p:cNvSpPr>
            <a:spLocks noEditPoints="1" noChangeArrowheads="1"/>
          </p:cNvSpPr>
          <p:nvPr/>
        </p:nvSpPr>
        <p:spPr bwMode="auto">
          <a:xfrm>
            <a:off x="4140200" y="5229225"/>
            <a:ext cx="1079500" cy="129540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9606 h 21600"/>
              <a:gd name="T4" fmla="*/ 10800 w 21600"/>
              <a:gd name="T5" fmla="*/ 21600 h 21600"/>
              <a:gd name="T6" fmla="*/ 0 w 21600"/>
              <a:gd name="T7" fmla="*/ 9606 h 21600"/>
              <a:gd name="T8" fmla="*/ 744 w 21600"/>
              <a:gd name="T9" fmla="*/ 9904 h 21600"/>
              <a:gd name="T10" fmla="*/ 21134 w 21600"/>
              <a:gd name="T11" fmla="*/ 153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C0C0C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pic>
        <p:nvPicPr>
          <p:cNvPr id="102415" name="Picture 15" descr="Рисунок1123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52963"/>
            <a:ext cx="2017713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WordArt 19"/>
          <p:cNvSpPr>
            <a:spLocks noChangeArrowheads="1" noChangeShapeType="1" noTextEdit="1"/>
          </p:cNvSpPr>
          <p:nvPr/>
        </p:nvSpPr>
        <p:spPr bwMode="auto">
          <a:xfrm>
            <a:off x="250825" y="549275"/>
            <a:ext cx="8569325" cy="20891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страна отличных оценок</a:t>
            </a:r>
          </a:p>
        </p:txBody>
      </p:sp>
      <p:pic>
        <p:nvPicPr>
          <p:cNvPr id="29704" name="Picture 23" descr="5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1196975"/>
            <a:ext cx="132397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79769E-6 L -0.48021 -0.005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0" y="-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" dur="50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41 0.13773 C 0.04479 0.14583 0.07518 0.14977 0.10608 0.15255 C 0.16146 0.16736 0.21945 0.15995 0.27552 0.15625 C 0.29167 0.14907 0.29098 0.15301 0.30052 0.13773 C 0.30261 0.13426 0.30365 0.12986 0.30608 0.12662 C 0.32205 0.10532 0.30677 0.13542 0.32275 0.1081 C 0.33125 0.09352 0.34063 0.07014 0.34497 0.05255 C 0.35104 -0.0044 0.34271 0.04745 0.3533 0.01551 C 0.35695 0.00486 0.35677 -0.0081 0.36163 -0.01783 C 0.36684 -0.02801 0.36997 -0.03495 0.36997 -0.04745 " pathEditMode="relative" rAng="0" ptsTypes="fffffffffA">
                                      <p:cBhvr>
                                        <p:cTn id="12" dur="50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00" y="-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0" fill="hold"/>
                                        <p:tgtEl>
                                          <p:spTgt spid="1024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66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WordArt 8"/>
          <p:cNvSpPr>
            <a:spLocks noChangeArrowheads="1" noChangeShapeType="1" noTextEdit="1"/>
          </p:cNvSpPr>
          <p:nvPr/>
        </p:nvSpPr>
        <p:spPr bwMode="auto">
          <a:xfrm>
            <a:off x="646113" y="0"/>
            <a:ext cx="8497887" cy="18732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Impact"/>
              </a:rPr>
              <a:t>Расписание уроков </a:t>
            </a:r>
          </a:p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Impact"/>
              </a:rPr>
              <a:t>в стране отличных оценок</a:t>
            </a:r>
          </a:p>
        </p:txBody>
      </p:sp>
      <p:sp>
        <p:nvSpPr>
          <p:cNvPr id="140307" name="Text Box 19"/>
          <p:cNvSpPr txBox="1">
            <a:spLocks noChangeArrowheads="1"/>
          </p:cNvSpPr>
          <p:nvPr/>
        </p:nvSpPr>
        <p:spPr bwMode="auto">
          <a:xfrm>
            <a:off x="4264025" y="-1592263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  <a:cs typeface="+mn-cs"/>
            </a:endParaRPr>
          </a:p>
        </p:txBody>
      </p:sp>
      <p:pic>
        <p:nvPicPr>
          <p:cNvPr id="30724" name="Picture 20" descr="CLIPBR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060575"/>
            <a:ext cx="38163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24" descr="CLIPBR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581525"/>
            <a:ext cx="3887788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25" descr="CLIPBR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2133600"/>
            <a:ext cx="38163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26" descr="CLIPBR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4581525"/>
            <a:ext cx="3887788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315" name="WordArt 27"/>
          <p:cNvSpPr>
            <a:spLocks noChangeArrowheads="1" noChangeShapeType="1" noTextEdit="1"/>
          </p:cNvSpPr>
          <p:nvPr/>
        </p:nvSpPr>
        <p:spPr bwMode="auto">
          <a:xfrm>
            <a:off x="827088" y="2565400"/>
            <a:ext cx="2736850" cy="573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Школоведение</a:t>
            </a:r>
          </a:p>
        </p:txBody>
      </p:sp>
      <p:sp>
        <p:nvSpPr>
          <p:cNvPr id="140317" name="WordArt 29"/>
          <p:cNvSpPr>
            <a:spLocks noChangeArrowheads="1" noChangeShapeType="1" noTextEdit="1"/>
          </p:cNvSpPr>
          <p:nvPr/>
        </p:nvSpPr>
        <p:spPr bwMode="auto">
          <a:xfrm>
            <a:off x="5580063" y="5084763"/>
            <a:ext cx="28082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Игрушковедение</a:t>
            </a:r>
          </a:p>
        </p:txBody>
      </p:sp>
      <p:sp>
        <p:nvSpPr>
          <p:cNvPr id="140318" name="WordArt 30"/>
          <p:cNvSpPr>
            <a:spLocks noChangeArrowheads="1" noChangeShapeType="1" noTextEdit="1"/>
          </p:cNvSpPr>
          <p:nvPr/>
        </p:nvSpPr>
        <p:spPr bwMode="auto">
          <a:xfrm>
            <a:off x="755650" y="5084763"/>
            <a:ext cx="2952750" cy="573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Счётоведение</a:t>
            </a:r>
          </a:p>
        </p:txBody>
      </p:sp>
      <p:sp>
        <p:nvSpPr>
          <p:cNvPr id="140319" name="WordArt 31"/>
          <p:cNvSpPr>
            <a:spLocks noChangeArrowheads="1" noChangeShapeType="1" noTextEdit="1"/>
          </p:cNvSpPr>
          <p:nvPr/>
        </p:nvSpPr>
        <p:spPr bwMode="auto">
          <a:xfrm>
            <a:off x="5580063" y="2565400"/>
            <a:ext cx="259238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АзБукоВедение</a:t>
            </a:r>
          </a:p>
        </p:txBody>
      </p:sp>
      <p:pic>
        <p:nvPicPr>
          <p:cNvPr id="140321" name="Picture 33" descr="куя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188" y="3357563"/>
            <a:ext cx="1079500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323" name="Picture 35" descr="оценки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5734050"/>
            <a:ext cx="863600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324" name="Picture 36" descr="Рисунок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43213" y="3284538"/>
            <a:ext cx="10477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325" name="Picture 37" descr="Рисунок5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12088" y="5661025"/>
            <a:ext cx="7112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326" name="Text Box 38"/>
          <p:cNvSpPr txBox="1">
            <a:spLocks noChangeArrowheads="1"/>
          </p:cNvSpPr>
          <p:nvPr/>
        </p:nvSpPr>
        <p:spPr bwMode="auto">
          <a:xfrm>
            <a:off x="6300788" y="5302250"/>
            <a:ext cx="12239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 i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0327" name="Text Box 39"/>
          <p:cNvSpPr txBox="1">
            <a:spLocks noChangeArrowheads="1"/>
          </p:cNvSpPr>
          <p:nvPr/>
        </p:nvSpPr>
        <p:spPr bwMode="auto">
          <a:xfrm>
            <a:off x="1403350" y="5302250"/>
            <a:ext cx="10080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 i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0328" name="Text Box 40"/>
          <p:cNvSpPr txBox="1">
            <a:spLocks noChangeArrowheads="1"/>
          </p:cNvSpPr>
          <p:nvPr/>
        </p:nvSpPr>
        <p:spPr bwMode="auto">
          <a:xfrm>
            <a:off x="6300788" y="2781300"/>
            <a:ext cx="10080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 i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0329" name="Text Box 41"/>
          <p:cNvSpPr txBox="1">
            <a:spLocks noChangeArrowheads="1"/>
          </p:cNvSpPr>
          <p:nvPr/>
        </p:nvSpPr>
        <p:spPr bwMode="auto">
          <a:xfrm>
            <a:off x="1547813" y="2781300"/>
            <a:ext cx="10080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 i="1">
                <a:solidFill>
                  <a:srgbClr val="FF0000"/>
                </a:solidFill>
              </a:rPr>
              <a:t>5</a:t>
            </a:r>
          </a:p>
        </p:txBody>
      </p:sp>
      <p:pic>
        <p:nvPicPr>
          <p:cNvPr id="30740" name="Picture 43" descr="j0432529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067175" y="6192838"/>
            <a:ext cx="1152525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1" name="Picture 44" descr="Рисунок2ждло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924300" y="1341438"/>
            <a:ext cx="1233488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0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0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0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0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2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0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0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0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0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0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0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0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0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0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0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0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0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1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0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0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0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0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17"/>
                  </p:tgtEl>
                </p:cond>
              </p:nextCondLst>
            </p:seq>
          </p:childTnLst>
        </p:cTn>
      </p:par>
    </p:tnLst>
    <p:bldLst>
      <p:bldP spid="140326" grpId="0"/>
      <p:bldP spid="140327" grpId="0"/>
      <p:bldP spid="140328" grpId="0"/>
      <p:bldP spid="1403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50000">
              <a:srgbClr val="FFFF00"/>
            </a:gs>
            <a:gs pos="100000">
              <a:srgbClr val="66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img17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9717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7" descr="неелв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3357563"/>
            <a:ext cx="18573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8" descr="CERTIFC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779463"/>
            <a:ext cx="6469062" cy="607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9" name="Text Box 9"/>
          <p:cNvSpPr txBox="1">
            <a:spLocks noChangeArrowheads="1"/>
          </p:cNvSpPr>
          <p:nvPr/>
        </p:nvSpPr>
        <p:spPr bwMode="auto">
          <a:xfrm rot="-402419">
            <a:off x="2627313" y="1484313"/>
            <a:ext cx="360045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+mn-cs"/>
              </a:rPr>
              <a:t>Указ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+mn-cs"/>
              </a:rPr>
              <a:t>Выдать всем ученикам  2 класса  школы № 2</a:t>
            </a: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+mn-cs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+mn-cs"/>
              </a:rPr>
              <a:t>сертификаты хороших оценок.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+mn-cs"/>
              </a:rPr>
              <a:t>                Дед  </a:t>
            </a:r>
            <a:r>
              <a:rPr lang="ru-RU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+mn-cs"/>
              </a:rPr>
              <a:t>Буквовед</a:t>
            </a: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  <a:cs typeface="+mn-cs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+mn-cs"/>
              </a:rPr>
              <a:t>               </a:t>
            </a: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+mn-cs"/>
              </a:rPr>
              <a:t>2015 </a:t>
            </a: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+mn-cs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2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30" name="Rectangle 238"/>
          <p:cNvSpPr>
            <a:spLocks noChangeArrowheads="1"/>
          </p:cNvSpPr>
          <p:nvPr/>
        </p:nvSpPr>
        <p:spPr bwMode="auto">
          <a:xfrm>
            <a:off x="3635375" y="4292600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293" name="Rectangle 101"/>
          <p:cNvSpPr>
            <a:spLocks noChangeArrowheads="1"/>
          </p:cNvSpPr>
          <p:nvPr/>
        </p:nvSpPr>
        <p:spPr bwMode="auto">
          <a:xfrm>
            <a:off x="3132138" y="4292600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32772" name="Rectangle 206"/>
          <p:cNvSpPr>
            <a:spLocks noChangeArrowheads="1"/>
          </p:cNvSpPr>
          <p:nvPr/>
        </p:nvSpPr>
        <p:spPr bwMode="auto">
          <a:xfrm>
            <a:off x="4140200" y="4292600"/>
            <a:ext cx="504825" cy="503238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4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2773" name="Rectangle 205"/>
          <p:cNvSpPr>
            <a:spLocks noChangeArrowheads="1"/>
          </p:cNvSpPr>
          <p:nvPr/>
        </p:nvSpPr>
        <p:spPr bwMode="auto">
          <a:xfrm>
            <a:off x="4140200" y="3789363"/>
            <a:ext cx="504825" cy="503237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4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6431" name="Rectangle 239"/>
          <p:cNvSpPr>
            <a:spLocks noChangeArrowheads="1"/>
          </p:cNvSpPr>
          <p:nvPr/>
        </p:nvSpPr>
        <p:spPr bwMode="auto">
          <a:xfrm>
            <a:off x="1547813" y="3789363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32" name="Rectangle 240"/>
          <p:cNvSpPr>
            <a:spLocks noChangeArrowheads="1"/>
          </p:cNvSpPr>
          <p:nvPr/>
        </p:nvSpPr>
        <p:spPr bwMode="auto">
          <a:xfrm>
            <a:off x="2051050" y="3789363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33" name="Rectangle 241"/>
          <p:cNvSpPr>
            <a:spLocks noChangeArrowheads="1"/>
          </p:cNvSpPr>
          <p:nvPr/>
        </p:nvSpPr>
        <p:spPr bwMode="auto">
          <a:xfrm>
            <a:off x="2555875" y="3789363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34" name="Rectangle 242"/>
          <p:cNvSpPr>
            <a:spLocks noChangeArrowheads="1"/>
          </p:cNvSpPr>
          <p:nvPr/>
        </p:nvSpPr>
        <p:spPr bwMode="auto">
          <a:xfrm>
            <a:off x="3059113" y="3789363"/>
            <a:ext cx="577850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35" name="Rectangle 243"/>
          <p:cNvSpPr>
            <a:spLocks noChangeArrowheads="1"/>
          </p:cNvSpPr>
          <p:nvPr/>
        </p:nvSpPr>
        <p:spPr bwMode="auto">
          <a:xfrm>
            <a:off x="3635375" y="3789363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32779" name="Rectangle 204"/>
          <p:cNvSpPr>
            <a:spLocks noChangeArrowheads="1"/>
          </p:cNvSpPr>
          <p:nvPr/>
        </p:nvSpPr>
        <p:spPr bwMode="auto">
          <a:xfrm>
            <a:off x="4140200" y="3284538"/>
            <a:ext cx="504825" cy="503237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4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6403" name="Rectangle 211"/>
          <p:cNvSpPr>
            <a:spLocks noChangeArrowheads="1"/>
          </p:cNvSpPr>
          <p:nvPr/>
        </p:nvSpPr>
        <p:spPr bwMode="auto">
          <a:xfrm>
            <a:off x="5651500" y="3284538"/>
            <a:ext cx="576263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04" name="Rectangle 212"/>
          <p:cNvSpPr>
            <a:spLocks noChangeArrowheads="1"/>
          </p:cNvSpPr>
          <p:nvPr/>
        </p:nvSpPr>
        <p:spPr bwMode="auto">
          <a:xfrm>
            <a:off x="5148263" y="3284538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05" name="Rectangle 213"/>
          <p:cNvSpPr>
            <a:spLocks noChangeArrowheads="1"/>
          </p:cNvSpPr>
          <p:nvPr/>
        </p:nvSpPr>
        <p:spPr bwMode="auto">
          <a:xfrm>
            <a:off x="4643438" y="3284538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06" name="Rectangle 214"/>
          <p:cNvSpPr>
            <a:spLocks noChangeArrowheads="1"/>
          </p:cNvSpPr>
          <p:nvPr/>
        </p:nvSpPr>
        <p:spPr bwMode="auto">
          <a:xfrm>
            <a:off x="3132138" y="3284538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07" name="Rectangle 215"/>
          <p:cNvSpPr>
            <a:spLocks noChangeArrowheads="1"/>
          </p:cNvSpPr>
          <p:nvPr/>
        </p:nvSpPr>
        <p:spPr bwMode="auto">
          <a:xfrm>
            <a:off x="3635375" y="3284538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36" name="Rectangle 244"/>
          <p:cNvSpPr>
            <a:spLocks noChangeArrowheads="1"/>
          </p:cNvSpPr>
          <p:nvPr/>
        </p:nvSpPr>
        <p:spPr bwMode="auto">
          <a:xfrm>
            <a:off x="6732588" y="3284538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37" name="Rectangle 245"/>
          <p:cNvSpPr>
            <a:spLocks noChangeArrowheads="1"/>
          </p:cNvSpPr>
          <p:nvPr/>
        </p:nvSpPr>
        <p:spPr bwMode="auto">
          <a:xfrm>
            <a:off x="6227763" y="3284538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10" name="Rectangle 218"/>
          <p:cNvSpPr>
            <a:spLocks noChangeArrowheads="1"/>
          </p:cNvSpPr>
          <p:nvPr/>
        </p:nvSpPr>
        <p:spPr bwMode="auto">
          <a:xfrm>
            <a:off x="4643438" y="2781300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265" name="Rectangle 73"/>
          <p:cNvSpPr>
            <a:spLocks noChangeArrowheads="1"/>
          </p:cNvSpPr>
          <p:nvPr/>
        </p:nvSpPr>
        <p:spPr bwMode="auto">
          <a:xfrm>
            <a:off x="4140200" y="2781300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281" name="Rectangle 89"/>
          <p:cNvSpPr>
            <a:spLocks noChangeArrowheads="1"/>
          </p:cNvSpPr>
          <p:nvPr/>
        </p:nvSpPr>
        <p:spPr bwMode="auto">
          <a:xfrm>
            <a:off x="3132138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282" name="Rectangle 90"/>
          <p:cNvSpPr>
            <a:spLocks noChangeArrowheads="1"/>
          </p:cNvSpPr>
          <p:nvPr/>
        </p:nvSpPr>
        <p:spPr bwMode="auto">
          <a:xfrm>
            <a:off x="2627313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08" name="Rectangle 216"/>
          <p:cNvSpPr>
            <a:spLocks noChangeArrowheads="1"/>
          </p:cNvSpPr>
          <p:nvPr/>
        </p:nvSpPr>
        <p:spPr bwMode="auto">
          <a:xfrm>
            <a:off x="5651500" y="2781300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09" name="Rectangle 217"/>
          <p:cNvSpPr>
            <a:spLocks noChangeArrowheads="1"/>
          </p:cNvSpPr>
          <p:nvPr/>
        </p:nvSpPr>
        <p:spPr bwMode="auto">
          <a:xfrm>
            <a:off x="5148263" y="2781300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11" name="Rectangle 219"/>
          <p:cNvSpPr>
            <a:spLocks noChangeArrowheads="1"/>
          </p:cNvSpPr>
          <p:nvPr/>
        </p:nvSpPr>
        <p:spPr bwMode="auto">
          <a:xfrm>
            <a:off x="3635375" y="2781300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280" name="Rectangle 88"/>
          <p:cNvSpPr>
            <a:spLocks noChangeArrowheads="1"/>
          </p:cNvSpPr>
          <p:nvPr/>
        </p:nvSpPr>
        <p:spPr bwMode="auto">
          <a:xfrm>
            <a:off x="6156325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12" name="Rectangle 220"/>
          <p:cNvSpPr>
            <a:spLocks noChangeArrowheads="1"/>
          </p:cNvSpPr>
          <p:nvPr/>
        </p:nvSpPr>
        <p:spPr bwMode="auto">
          <a:xfrm>
            <a:off x="4643438" y="2276475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32796" name="Rectangle 71"/>
          <p:cNvSpPr>
            <a:spLocks noChangeArrowheads="1"/>
          </p:cNvSpPr>
          <p:nvPr/>
        </p:nvSpPr>
        <p:spPr bwMode="auto">
          <a:xfrm>
            <a:off x="4140200" y="2276475"/>
            <a:ext cx="504825" cy="503238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4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6279" name="Rectangle 87"/>
          <p:cNvSpPr>
            <a:spLocks noChangeArrowheads="1"/>
          </p:cNvSpPr>
          <p:nvPr/>
        </p:nvSpPr>
        <p:spPr bwMode="auto">
          <a:xfrm>
            <a:off x="3132138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287" name="Rectangle 95"/>
          <p:cNvSpPr>
            <a:spLocks noChangeArrowheads="1"/>
          </p:cNvSpPr>
          <p:nvPr/>
        </p:nvSpPr>
        <p:spPr bwMode="auto">
          <a:xfrm>
            <a:off x="5148263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298" name="Rectangle 106"/>
          <p:cNvSpPr>
            <a:spLocks noChangeArrowheads="1"/>
          </p:cNvSpPr>
          <p:nvPr/>
        </p:nvSpPr>
        <p:spPr bwMode="auto">
          <a:xfrm>
            <a:off x="4140200" y="1771650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300" name="Rectangle 108"/>
          <p:cNvSpPr>
            <a:spLocks noChangeArrowheads="1"/>
          </p:cNvSpPr>
          <p:nvPr/>
        </p:nvSpPr>
        <p:spPr bwMode="auto">
          <a:xfrm flipH="1">
            <a:off x="5148263" y="2276475"/>
            <a:ext cx="503237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а</a:t>
            </a:r>
          </a:p>
        </p:txBody>
      </p:sp>
      <p:sp>
        <p:nvSpPr>
          <p:cNvPr id="136302" name="Rectangle 110"/>
          <p:cNvSpPr>
            <a:spLocks noChangeArrowheads="1"/>
          </p:cNvSpPr>
          <p:nvPr/>
        </p:nvSpPr>
        <p:spPr bwMode="auto">
          <a:xfrm>
            <a:off x="3635375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307" name="Rectangle 115"/>
          <p:cNvSpPr>
            <a:spLocks noChangeArrowheads="1"/>
          </p:cNvSpPr>
          <p:nvPr/>
        </p:nvSpPr>
        <p:spPr bwMode="auto">
          <a:xfrm>
            <a:off x="6156325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308" name="Rectangle 116"/>
          <p:cNvSpPr>
            <a:spLocks noChangeArrowheads="1"/>
          </p:cNvSpPr>
          <p:nvPr/>
        </p:nvSpPr>
        <p:spPr bwMode="auto">
          <a:xfrm>
            <a:off x="5651500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309" name="Rectangle 117"/>
          <p:cNvSpPr>
            <a:spLocks noChangeArrowheads="1"/>
          </p:cNvSpPr>
          <p:nvPr/>
        </p:nvSpPr>
        <p:spPr bwMode="auto">
          <a:xfrm>
            <a:off x="5148263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310" name="Rectangle 118"/>
          <p:cNvSpPr>
            <a:spLocks noChangeArrowheads="1"/>
          </p:cNvSpPr>
          <p:nvPr/>
        </p:nvSpPr>
        <p:spPr bwMode="auto">
          <a:xfrm>
            <a:off x="4643438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311" name="Rectangle 119"/>
          <p:cNvSpPr>
            <a:spLocks noChangeArrowheads="1"/>
          </p:cNvSpPr>
          <p:nvPr/>
        </p:nvSpPr>
        <p:spPr bwMode="auto">
          <a:xfrm>
            <a:off x="4140200" y="1268413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312" name="Rectangle 120"/>
          <p:cNvSpPr>
            <a:spLocks noChangeArrowheads="1"/>
          </p:cNvSpPr>
          <p:nvPr/>
        </p:nvSpPr>
        <p:spPr bwMode="auto">
          <a:xfrm>
            <a:off x="4140200" y="1771650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900" b="1">
                <a:solidFill>
                  <a:srgbClr val="FF0000"/>
                </a:solidFill>
                <a:latin typeface="Times New Roman" pitchFamily="18" charset="0"/>
              </a:rPr>
              <a:t>я</a:t>
            </a:r>
          </a:p>
        </p:txBody>
      </p:sp>
      <p:sp>
        <p:nvSpPr>
          <p:cNvPr id="136313" name="Rectangle 121"/>
          <p:cNvSpPr>
            <a:spLocks noChangeArrowheads="1"/>
          </p:cNvSpPr>
          <p:nvPr/>
        </p:nvSpPr>
        <p:spPr bwMode="auto">
          <a:xfrm>
            <a:off x="4140200" y="4292600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Times New Roman" pitchFamily="18" charset="0"/>
              </a:rPr>
              <a:t>а</a:t>
            </a:r>
          </a:p>
        </p:txBody>
      </p:sp>
      <p:sp>
        <p:nvSpPr>
          <p:cNvPr id="136314" name="Rectangle 122"/>
          <p:cNvSpPr>
            <a:spLocks noChangeArrowheads="1"/>
          </p:cNvSpPr>
          <p:nvPr/>
        </p:nvSpPr>
        <p:spPr bwMode="auto">
          <a:xfrm>
            <a:off x="4140200" y="1268413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Times New Roman" pitchFamily="18" charset="0"/>
              </a:rPr>
              <a:t>п</a:t>
            </a:r>
          </a:p>
        </p:txBody>
      </p:sp>
      <p:sp>
        <p:nvSpPr>
          <p:cNvPr id="136316" name="Rectangle 124"/>
          <p:cNvSpPr>
            <a:spLocks noChangeArrowheads="1"/>
          </p:cNvSpPr>
          <p:nvPr/>
        </p:nvSpPr>
        <p:spPr bwMode="auto">
          <a:xfrm>
            <a:off x="4643438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е</a:t>
            </a:r>
          </a:p>
        </p:txBody>
      </p:sp>
      <p:sp>
        <p:nvSpPr>
          <p:cNvPr id="136317" name="Rectangle 125"/>
          <p:cNvSpPr>
            <a:spLocks noChangeArrowheads="1"/>
          </p:cNvSpPr>
          <p:nvPr/>
        </p:nvSpPr>
        <p:spPr bwMode="auto">
          <a:xfrm>
            <a:off x="5148263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н</a:t>
            </a:r>
          </a:p>
        </p:txBody>
      </p:sp>
      <p:sp>
        <p:nvSpPr>
          <p:cNvPr id="136318" name="Rectangle 126"/>
          <p:cNvSpPr>
            <a:spLocks noChangeArrowheads="1"/>
          </p:cNvSpPr>
          <p:nvPr/>
        </p:nvSpPr>
        <p:spPr bwMode="auto">
          <a:xfrm>
            <a:off x="5651500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а</a:t>
            </a:r>
          </a:p>
        </p:txBody>
      </p:sp>
      <p:sp>
        <p:nvSpPr>
          <p:cNvPr id="136319" name="Rectangle 127"/>
          <p:cNvSpPr>
            <a:spLocks noChangeArrowheads="1"/>
          </p:cNvSpPr>
          <p:nvPr/>
        </p:nvSpPr>
        <p:spPr bwMode="auto">
          <a:xfrm>
            <a:off x="6156325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л</a:t>
            </a:r>
          </a:p>
        </p:txBody>
      </p:sp>
      <p:sp>
        <p:nvSpPr>
          <p:cNvPr id="136327" name="Rectangle 135"/>
          <p:cNvSpPr>
            <a:spLocks noChangeArrowheads="1"/>
          </p:cNvSpPr>
          <p:nvPr/>
        </p:nvSpPr>
        <p:spPr bwMode="auto">
          <a:xfrm>
            <a:off x="3132138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т</a:t>
            </a:r>
          </a:p>
        </p:txBody>
      </p:sp>
      <p:sp>
        <p:nvSpPr>
          <p:cNvPr id="136328" name="Rectangle 136"/>
          <p:cNvSpPr>
            <a:spLocks noChangeArrowheads="1"/>
          </p:cNvSpPr>
          <p:nvPr/>
        </p:nvSpPr>
        <p:spPr bwMode="auto">
          <a:xfrm>
            <a:off x="5651500" y="2781300"/>
            <a:ext cx="57467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а</a:t>
            </a:r>
          </a:p>
        </p:txBody>
      </p:sp>
      <p:sp>
        <p:nvSpPr>
          <p:cNvPr id="136366" name="Rectangle 174"/>
          <p:cNvSpPr>
            <a:spLocks noChangeArrowheads="1"/>
          </p:cNvSpPr>
          <p:nvPr/>
        </p:nvSpPr>
        <p:spPr bwMode="auto">
          <a:xfrm>
            <a:off x="5148263" y="1773238"/>
            <a:ext cx="503237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367" name="Rectangle 175"/>
          <p:cNvSpPr>
            <a:spLocks noChangeArrowheads="1"/>
          </p:cNvSpPr>
          <p:nvPr/>
        </p:nvSpPr>
        <p:spPr bwMode="auto">
          <a:xfrm>
            <a:off x="3635375" y="177165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368" name="Rectangle 176"/>
          <p:cNvSpPr>
            <a:spLocks noChangeArrowheads="1"/>
          </p:cNvSpPr>
          <p:nvPr/>
        </p:nvSpPr>
        <p:spPr bwMode="auto">
          <a:xfrm>
            <a:off x="4643438" y="17732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375" name="Rectangle 183"/>
          <p:cNvSpPr>
            <a:spLocks noChangeArrowheads="1"/>
          </p:cNvSpPr>
          <p:nvPr/>
        </p:nvSpPr>
        <p:spPr bwMode="auto">
          <a:xfrm>
            <a:off x="3635375" y="17732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п</a:t>
            </a:r>
          </a:p>
        </p:txBody>
      </p:sp>
      <p:sp>
        <p:nvSpPr>
          <p:cNvPr id="136376" name="Rectangle 184"/>
          <p:cNvSpPr>
            <a:spLocks noChangeArrowheads="1"/>
          </p:cNvSpPr>
          <p:nvPr/>
        </p:nvSpPr>
        <p:spPr bwMode="auto">
          <a:xfrm>
            <a:off x="4643438" y="17732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т</a:t>
            </a:r>
          </a:p>
        </p:txBody>
      </p:sp>
      <p:sp>
        <p:nvSpPr>
          <p:cNvPr id="136380" name="Rectangle 188"/>
          <p:cNvSpPr>
            <a:spLocks noChangeArrowheads="1"/>
          </p:cNvSpPr>
          <p:nvPr/>
        </p:nvSpPr>
        <p:spPr bwMode="auto">
          <a:xfrm>
            <a:off x="5148263" y="17732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ь</a:t>
            </a:r>
          </a:p>
        </p:txBody>
      </p:sp>
      <p:sp>
        <p:nvSpPr>
          <p:cNvPr id="32822" name="Rectangle 198"/>
          <p:cNvSpPr>
            <a:spLocks noChangeArrowheads="1"/>
          </p:cNvSpPr>
          <p:nvPr/>
        </p:nvSpPr>
        <p:spPr bwMode="auto">
          <a:xfrm>
            <a:off x="5021263" y="75914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 sz="3600" b="1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32823" name="Rectangle 202"/>
          <p:cNvSpPr>
            <a:spLocks noChangeArrowheads="1"/>
          </p:cNvSpPr>
          <p:nvPr/>
        </p:nvSpPr>
        <p:spPr bwMode="auto">
          <a:xfrm>
            <a:off x="5651500" y="2276475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4800" b="1">
              <a:latin typeface="Times New Roman" pitchFamily="18" charset="0"/>
            </a:endParaRPr>
          </a:p>
        </p:txBody>
      </p:sp>
      <p:sp>
        <p:nvSpPr>
          <p:cNvPr id="136395" name="Rectangle 203"/>
          <p:cNvSpPr>
            <a:spLocks noChangeArrowheads="1"/>
          </p:cNvSpPr>
          <p:nvPr/>
        </p:nvSpPr>
        <p:spPr bwMode="auto">
          <a:xfrm>
            <a:off x="6156325" y="2276475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ь</a:t>
            </a:r>
          </a:p>
        </p:txBody>
      </p:sp>
      <p:sp>
        <p:nvSpPr>
          <p:cNvPr id="136413" name="Rectangle 221"/>
          <p:cNvSpPr>
            <a:spLocks noChangeArrowheads="1"/>
          </p:cNvSpPr>
          <p:nvPr/>
        </p:nvSpPr>
        <p:spPr bwMode="auto">
          <a:xfrm>
            <a:off x="5148263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к</a:t>
            </a:r>
          </a:p>
        </p:txBody>
      </p:sp>
      <p:sp>
        <p:nvSpPr>
          <p:cNvPr id="136414" name="Rectangle 222"/>
          <p:cNvSpPr>
            <a:spLocks noChangeArrowheads="1"/>
          </p:cNvSpPr>
          <p:nvPr/>
        </p:nvSpPr>
        <p:spPr bwMode="auto">
          <a:xfrm>
            <a:off x="4643438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й</a:t>
            </a:r>
          </a:p>
        </p:txBody>
      </p:sp>
      <p:sp>
        <p:nvSpPr>
          <p:cNvPr id="136415" name="Rectangle 223"/>
          <p:cNvSpPr>
            <a:spLocks noChangeArrowheads="1"/>
          </p:cNvSpPr>
          <p:nvPr/>
        </p:nvSpPr>
        <p:spPr bwMode="auto">
          <a:xfrm>
            <a:off x="3635375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н</a:t>
            </a:r>
          </a:p>
        </p:txBody>
      </p:sp>
      <p:sp>
        <p:nvSpPr>
          <p:cNvPr id="136416" name="Rectangle 224"/>
          <p:cNvSpPr>
            <a:spLocks noChangeArrowheads="1"/>
          </p:cNvSpPr>
          <p:nvPr/>
        </p:nvSpPr>
        <p:spPr bwMode="auto">
          <a:xfrm>
            <a:off x="3635375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е</a:t>
            </a:r>
          </a:p>
        </p:txBody>
      </p:sp>
      <p:sp>
        <p:nvSpPr>
          <p:cNvPr id="136417" name="Rectangle 225"/>
          <p:cNvSpPr>
            <a:spLocks noChangeArrowheads="1"/>
          </p:cNvSpPr>
          <p:nvPr/>
        </p:nvSpPr>
        <p:spPr bwMode="auto">
          <a:xfrm>
            <a:off x="3132138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и</a:t>
            </a:r>
          </a:p>
        </p:txBody>
      </p:sp>
      <p:sp>
        <p:nvSpPr>
          <p:cNvPr id="136418" name="Rectangle 226"/>
          <p:cNvSpPr>
            <a:spLocks noChangeArrowheads="1"/>
          </p:cNvSpPr>
          <p:nvPr/>
        </p:nvSpPr>
        <p:spPr bwMode="auto">
          <a:xfrm>
            <a:off x="2627313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л</a:t>
            </a:r>
          </a:p>
        </p:txBody>
      </p:sp>
      <p:sp>
        <p:nvSpPr>
          <p:cNvPr id="136419" name="Rectangle 227"/>
          <p:cNvSpPr>
            <a:spLocks noChangeArrowheads="1"/>
          </p:cNvSpPr>
          <p:nvPr/>
        </p:nvSpPr>
        <p:spPr bwMode="auto">
          <a:xfrm>
            <a:off x="4140200" y="3789363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Times New Roman" pitchFamily="18" charset="0"/>
              </a:rPr>
              <a:t>к</a:t>
            </a:r>
          </a:p>
        </p:txBody>
      </p:sp>
      <p:sp>
        <p:nvSpPr>
          <p:cNvPr id="136420" name="Rectangle 228"/>
          <p:cNvSpPr>
            <a:spLocks noChangeArrowheads="1"/>
          </p:cNvSpPr>
          <p:nvPr/>
        </p:nvSpPr>
        <p:spPr bwMode="auto">
          <a:xfrm>
            <a:off x="4140200" y="3284538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Times New Roman" pitchFamily="18" charset="0"/>
              </a:rPr>
              <a:t>р</a:t>
            </a:r>
          </a:p>
        </p:txBody>
      </p:sp>
      <p:sp>
        <p:nvSpPr>
          <p:cNvPr id="136421" name="Rectangle 229"/>
          <p:cNvSpPr>
            <a:spLocks noChangeArrowheads="1"/>
          </p:cNvSpPr>
          <p:nvPr/>
        </p:nvSpPr>
        <p:spPr bwMode="auto">
          <a:xfrm>
            <a:off x="4140200" y="2781300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Times New Roman" pitchFamily="18" charset="0"/>
              </a:rPr>
              <a:t>е</a:t>
            </a:r>
          </a:p>
        </p:txBody>
      </p:sp>
      <p:sp>
        <p:nvSpPr>
          <p:cNvPr id="136422" name="Rectangle 230"/>
          <p:cNvSpPr>
            <a:spLocks noChangeArrowheads="1"/>
          </p:cNvSpPr>
          <p:nvPr/>
        </p:nvSpPr>
        <p:spPr bwMode="auto">
          <a:xfrm>
            <a:off x="4140200" y="2276475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Times New Roman" pitchFamily="18" charset="0"/>
              </a:rPr>
              <a:t>т</a:t>
            </a:r>
          </a:p>
        </p:txBody>
      </p:sp>
      <p:sp>
        <p:nvSpPr>
          <p:cNvPr id="136301" name="Rectangle 109"/>
          <p:cNvSpPr>
            <a:spLocks noChangeArrowheads="1"/>
          </p:cNvSpPr>
          <p:nvPr/>
        </p:nvSpPr>
        <p:spPr bwMode="auto">
          <a:xfrm>
            <a:off x="5651500" y="2276475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д</a:t>
            </a:r>
          </a:p>
        </p:txBody>
      </p:sp>
      <p:sp>
        <p:nvSpPr>
          <p:cNvPr id="136351" name="Rectangle 159"/>
          <p:cNvSpPr>
            <a:spLocks noChangeArrowheads="1"/>
          </p:cNvSpPr>
          <p:nvPr/>
        </p:nvSpPr>
        <p:spPr bwMode="auto">
          <a:xfrm>
            <a:off x="4643438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р</a:t>
            </a:r>
          </a:p>
        </p:txBody>
      </p:sp>
      <p:sp>
        <p:nvSpPr>
          <p:cNvPr id="136423" name="Rectangle 231"/>
          <p:cNvSpPr>
            <a:spLocks noChangeArrowheads="1"/>
          </p:cNvSpPr>
          <p:nvPr/>
        </p:nvSpPr>
        <p:spPr bwMode="auto">
          <a:xfrm>
            <a:off x="6732588" y="32845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а</a:t>
            </a:r>
          </a:p>
        </p:txBody>
      </p:sp>
      <p:sp>
        <p:nvSpPr>
          <p:cNvPr id="136424" name="Rectangle 232"/>
          <p:cNvSpPr>
            <a:spLocks noChangeArrowheads="1"/>
          </p:cNvSpPr>
          <p:nvPr/>
        </p:nvSpPr>
        <p:spPr bwMode="auto">
          <a:xfrm>
            <a:off x="6227763" y="32845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н</a:t>
            </a:r>
          </a:p>
        </p:txBody>
      </p:sp>
      <p:sp>
        <p:nvSpPr>
          <p:cNvPr id="136425" name="Rectangle 233"/>
          <p:cNvSpPr>
            <a:spLocks noChangeArrowheads="1"/>
          </p:cNvSpPr>
          <p:nvPr/>
        </p:nvSpPr>
        <p:spPr bwMode="auto">
          <a:xfrm>
            <a:off x="5651500" y="3284538"/>
            <a:ext cx="577850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е</a:t>
            </a:r>
          </a:p>
        </p:txBody>
      </p:sp>
      <p:sp>
        <p:nvSpPr>
          <p:cNvPr id="136426" name="Rectangle 234"/>
          <p:cNvSpPr>
            <a:spLocks noChangeArrowheads="1"/>
          </p:cNvSpPr>
          <p:nvPr/>
        </p:nvSpPr>
        <p:spPr bwMode="auto">
          <a:xfrm>
            <a:off x="5148263" y="32845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м</a:t>
            </a:r>
          </a:p>
        </p:txBody>
      </p:sp>
      <p:sp>
        <p:nvSpPr>
          <p:cNvPr id="136427" name="Rectangle 235"/>
          <p:cNvSpPr>
            <a:spLocks noChangeArrowheads="1"/>
          </p:cNvSpPr>
          <p:nvPr/>
        </p:nvSpPr>
        <p:spPr bwMode="auto">
          <a:xfrm>
            <a:off x="4643438" y="32845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е</a:t>
            </a:r>
          </a:p>
        </p:txBody>
      </p:sp>
      <p:sp>
        <p:nvSpPr>
          <p:cNvPr id="136428" name="Rectangle 236"/>
          <p:cNvSpPr>
            <a:spLocks noChangeArrowheads="1"/>
          </p:cNvSpPr>
          <p:nvPr/>
        </p:nvSpPr>
        <p:spPr bwMode="auto">
          <a:xfrm>
            <a:off x="3635375" y="32845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е</a:t>
            </a:r>
          </a:p>
        </p:txBody>
      </p:sp>
      <p:sp>
        <p:nvSpPr>
          <p:cNvPr id="136429" name="Rectangle 237"/>
          <p:cNvSpPr>
            <a:spLocks noChangeArrowheads="1"/>
          </p:cNvSpPr>
          <p:nvPr/>
        </p:nvSpPr>
        <p:spPr bwMode="auto">
          <a:xfrm>
            <a:off x="3059113" y="3284538"/>
            <a:ext cx="577850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п</a:t>
            </a:r>
          </a:p>
        </p:txBody>
      </p:sp>
      <p:sp>
        <p:nvSpPr>
          <p:cNvPr id="136438" name="Rectangle 246"/>
          <p:cNvSpPr>
            <a:spLocks noChangeArrowheads="1"/>
          </p:cNvSpPr>
          <p:nvPr/>
        </p:nvSpPr>
        <p:spPr bwMode="auto">
          <a:xfrm>
            <a:off x="3132138" y="42926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д</a:t>
            </a:r>
          </a:p>
        </p:txBody>
      </p:sp>
      <p:sp>
        <p:nvSpPr>
          <p:cNvPr id="136439" name="Rectangle 247"/>
          <p:cNvSpPr>
            <a:spLocks noChangeArrowheads="1"/>
          </p:cNvSpPr>
          <p:nvPr/>
        </p:nvSpPr>
        <p:spPr bwMode="auto">
          <a:xfrm>
            <a:off x="3563938" y="42926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в</a:t>
            </a:r>
          </a:p>
        </p:txBody>
      </p:sp>
      <p:sp>
        <p:nvSpPr>
          <p:cNvPr id="136440" name="Rectangle 248"/>
          <p:cNvSpPr>
            <a:spLocks noChangeArrowheads="1"/>
          </p:cNvSpPr>
          <p:nvPr/>
        </p:nvSpPr>
        <p:spPr bwMode="auto">
          <a:xfrm>
            <a:off x="3635375" y="378936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и</a:t>
            </a:r>
          </a:p>
        </p:txBody>
      </p:sp>
      <p:sp>
        <p:nvSpPr>
          <p:cNvPr id="136441" name="Rectangle 249"/>
          <p:cNvSpPr>
            <a:spLocks noChangeArrowheads="1"/>
          </p:cNvSpPr>
          <p:nvPr/>
        </p:nvSpPr>
        <p:spPr bwMode="auto">
          <a:xfrm>
            <a:off x="3059113" y="3789363"/>
            <a:ext cx="577850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н</a:t>
            </a:r>
          </a:p>
        </p:txBody>
      </p:sp>
      <p:sp>
        <p:nvSpPr>
          <p:cNvPr id="136442" name="Rectangle 250"/>
          <p:cNvSpPr>
            <a:spLocks noChangeArrowheads="1"/>
          </p:cNvSpPr>
          <p:nvPr/>
        </p:nvSpPr>
        <p:spPr bwMode="auto">
          <a:xfrm>
            <a:off x="2555875" y="378936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е</a:t>
            </a:r>
          </a:p>
        </p:txBody>
      </p:sp>
      <p:sp>
        <p:nvSpPr>
          <p:cNvPr id="136443" name="Rectangle 251"/>
          <p:cNvSpPr>
            <a:spLocks noChangeArrowheads="1"/>
          </p:cNvSpPr>
          <p:nvPr/>
        </p:nvSpPr>
        <p:spPr bwMode="auto">
          <a:xfrm>
            <a:off x="2051050" y="378936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ч</a:t>
            </a:r>
          </a:p>
        </p:txBody>
      </p:sp>
      <p:sp>
        <p:nvSpPr>
          <p:cNvPr id="136444" name="Rectangle 252"/>
          <p:cNvSpPr>
            <a:spLocks noChangeArrowheads="1"/>
          </p:cNvSpPr>
          <p:nvPr/>
        </p:nvSpPr>
        <p:spPr bwMode="auto">
          <a:xfrm>
            <a:off x="1547813" y="378936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</a:rPr>
              <a:t>у</a:t>
            </a:r>
          </a:p>
        </p:txBody>
      </p:sp>
      <p:sp>
        <p:nvSpPr>
          <p:cNvPr id="136384" name="Rectangle 192"/>
          <p:cNvSpPr>
            <a:spLocks noChangeArrowheads="1"/>
          </p:cNvSpPr>
          <p:nvPr/>
        </p:nvSpPr>
        <p:spPr bwMode="auto">
          <a:xfrm>
            <a:off x="2555875" y="4941888"/>
            <a:ext cx="43291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800" b="1">
                <a:solidFill>
                  <a:srgbClr val="9933FF"/>
                </a:solidFill>
                <a:latin typeface="Comic Sans MS" pitchFamily="66" charset="0"/>
              </a:rPr>
              <a:t>Чтобы ручками писать,</a:t>
            </a:r>
          </a:p>
          <a:p>
            <a:r>
              <a:rPr lang="ru-RU" sz="2800" b="1">
                <a:solidFill>
                  <a:srgbClr val="9933FF"/>
                </a:solidFill>
                <a:latin typeface="Comic Sans MS" pitchFamily="66" charset="0"/>
              </a:rPr>
              <a:t>Приготовим мы …</a:t>
            </a:r>
          </a:p>
        </p:txBody>
      </p:sp>
      <p:sp>
        <p:nvSpPr>
          <p:cNvPr id="136387" name="Rectangle 195"/>
          <p:cNvSpPr>
            <a:spLocks noChangeArrowheads="1"/>
          </p:cNvSpPr>
          <p:nvPr/>
        </p:nvSpPr>
        <p:spPr bwMode="auto">
          <a:xfrm>
            <a:off x="1692275" y="4941888"/>
            <a:ext cx="6048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2400" b="1">
                <a:solidFill>
                  <a:schemeClr val="accent2"/>
                </a:solidFill>
                <a:latin typeface="Comic Sans MS" pitchFamily="66" charset="0"/>
              </a:rPr>
              <a:t>Кто шагает с сумкой книг?</a:t>
            </a:r>
          </a:p>
          <a:p>
            <a:pPr algn="ctr">
              <a:tabLst>
                <a:tab pos="457200" algn="l"/>
              </a:tabLst>
            </a:pPr>
            <a:r>
              <a:rPr lang="ru-RU" sz="2400" b="1">
                <a:solidFill>
                  <a:schemeClr val="accent2"/>
                </a:solidFill>
                <a:latin typeface="Comic Sans MS" pitchFamily="66" charset="0"/>
              </a:rPr>
              <a:t>Ну, конечно, …</a:t>
            </a:r>
          </a:p>
        </p:txBody>
      </p:sp>
      <p:sp>
        <p:nvSpPr>
          <p:cNvPr id="136445" name="Rectangle 253"/>
          <p:cNvSpPr>
            <a:spLocks noChangeArrowheads="1"/>
          </p:cNvSpPr>
          <p:nvPr/>
        </p:nvSpPr>
        <p:spPr bwMode="auto">
          <a:xfrm>
            <a:off x="2124075" y="4941888"/>
            <a:ext cx="5327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2400" b="1">
                <a:solidFill>
                  <a:srgbClr val="6600CC"/>
                </a:solidFill>
                <a:latin typeface="Comic Sans MS" pitchFamily="66" charset="0"/>
              </a:rPr>
              <a:t> Если выучишь едва,</a:t>
            </a:r>
          </a:p>
          <a:p>
            <a:pPr algn="ctr">
              <a:tabLst>
                <a:tab pos="457200" algn="l"/>
              </a:tabLst>
            </a:pPr>
            <a:r>
              <a:rPr lang="ru-RU" sz="2400" b="1">
                <a:solidFill>
                  <a:srgbClr val="6600CC"/>
                </a:solidFill>
                <a:latin typeface="Comic Sans MS" pitchFamily="66" charset="0"/>
              </a:rPr>
              <a:t>То получишь в школе …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136389" name="Rectangle 197"/>
          <p:cNvSpPr>
            <a:spLocks noChangeArrowheads="1"/>
          </p:cNvSpPr>
          <p:nvPr/>
        </p:nvSpPr>
        <p:spPr bwMode="auto">
          <a:xfrm>
            <a:off x="2195513" y="5013325"/>
            <a:ext cx="47577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b="1" i="1">
                <a:solidFill>
                  <a:schemeClr val="accent2"/>
                </a:solidFill>
                <a:latin typeface="Comic Sans MS" pitchFamily="66" charset="0"/>
              </a:rPr>
              <a:t>Прочертить по мне сумей-ка!</a:t>
            </a:r>
          </a:p>
          <a:p>
            <a:pPr algn="ctr"/>
            <a:r>
              <a:rPr lang="ru-RU" sz="2400" b="1" i="1">
                <a:solidFill>
                  <a:schemeClr val="accent2"/>
                </a:solidFill>
                <a:latin typeface="Comic Sans MS" pitchFamily="66" charset="0"/>
              </a:rPr>
              <a:t>Называюсь я …</a:t>
            </a:r>
          </a:p>
        </p:txBody>
      </p:sp>
      <p:sp>
        <p:nvSpPr>
          <p:cNvPr id="136388" name="Rectangle 196"/>
          <p:cNvSpPr>
            <a:spLocks noChangeArrowheads="1"/>
          </p:cNvSpPr>
          <p:nvPr/>
        </p:nvSpPr>
        <p:spPr bwMode="auto">
          <a:xfrm>
            <a:off x="2771775" y="4868863"/>
            <a:ext cx="42433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800" b="1">
                <a:solidFill>
                  <a:srgbClr val="0000CC"/>
                </a:solidFill>
                <a:latin typeface="Comic Sans MS" pitchFamily="66" charset="0"/>
              </a:rPr>
              <a:t>Веселятся Коля, Лена.</a:t>
            </a:r>
          </a:p>
          <a:p>
            <a:r>
              <a:rPr lang="ru-RU" sz="2800" b="1">
                <a:solidFill>
                  <a:srgbClr val="0000CC"/>
                </a:solidFill>
                <a:latin typeface="Comic Sans MS" pitchFamily="66" charset="0"/>
              </a:rPr>
              <a:t>Наступила …</a:t>
            </a:r>
          </a:p>
        </p:txBody>
      </p:sp>
      <p:sp>
        <p:nvSpPr>
          <p:cNvPr id="136386" name="Rectangle 194"/>
          <p:cNvSpPr>
            <a:spLocks noChangeArrowheads="1"/>
          </p:cNvSpPr>
          <p:nvPr/>
        </p:nvSpPr>
        <p:spPr bwMode="auto">
          <a:xfrm>
            <a:off x="2627313" y="4941888"/>
            <a:ext cx="45751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>
                <a:solidFill>
                  <a:srgbClr val="0000CC"/>
                </a:solidFill>
                <a:latin typeface="Comic Sans MS" pitchFamily="66" charset="0"/>
              </a:rPr>
              <a:t>Кто с парты ручку не убрал,</a:t>
            </a:r>
          </a:p>
          <a:p>
            <a:r>
              <a:rPr lang="ru-RU" sz="2400" b="1">
                <a:solidFill>
                  <a:srgbClr val="0000CC"/>
                </a:solidFill>
                <a:latin typeface="Comic Sans MS" pitchFamily="66" charset="0"/>
              </a:rPr>
              <a:t>Тот забыл, что есть …</a:t>
            </a:r>
          </a:p>
        </p:txBody>
      </p:sp>
      <p:sp>
        <p:nvSpPr>
          <p:cNvPr id="136385" name="Rectangle 193"/>
          <p:cNvSpPr>
            <a:spLocks noChangeArrowheads="1"/>
          </p:cNvSpPr>
          <p:nvPr/>
        </p:nvSpPr>
        <p:spPr bwMode="auto">
          <a:xfrm>
            <a:off x="2843213" y="4941888"/>
            <a:ext cx="42751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>
                <a:solidFill>
                  <a:srgbClr val="0000CC"/>
                </a:solidFill>
                <a:latin typeface="Comic Sans MS" pitchFamily="66" charset="0"/>
              </a:rPr>
              <a:t>Если всё ты будешь знать,</a:t>
            </a:r>
          </a:p>
          <a:p>
            <a:r>
              <a:rPr lang="ru-RU" sz="2400" b="1">
                <a:solidFill>
                  <a:srgbClr val="0000CC"/>
                </a:solidFill>
                <a:latin typeface="Comic Sans MS" pitchFamily="66" charset="0"/>
              </a:rPr>
              <a:t>То получишь в школе …</a:t>
            </a:r>
          </a:p>
        </p:txBody>
      </p:sp>
      <p:sp>
        <p:nvSpPr>
          <p:cNvPr id="136447" name="Text Box 255"/>
          <p:cNvSpPr txBox="1">
            <a:spLocks noChangeArrowheads="1"/>
          </p:cNvSpPr>
          <p:nvPr/>
        </p:nvSpPr>
        <p:spPr bwMode="auto">
          <a:xfrm>
            <a:off x="5580063" y="908050"/>
            <a:ext cx="4211637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5000" b="1" i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6449" name="AutoShape 257"/>
          <p:cNvSpPr>
            <a:spLocks noChangeArrowheads="1"/>
          </p:cNvSpPr>
          <p:nvPr/>
        </p:nvSpPr>
        <p:spPr bwMode="auto">
          <a:xfrm>
            <a:off x="0" y="2420938"/>
            <a:ext cx="1223963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50" name="AutoShape 258"/>
          <p:cNvSpPr>
            <a:spLocks noChangeArrowheads="1"/>
          </p:cNvSpPr>
          <p:nvPr/>
        </p:nvSpPr>
        <p:spPr bwMode="auto">
          <a:xfrm>
            <a:off x="0" y="3500438"/>
            <a:ext cx="1223963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51" name="AutoShape 259"/>
          <p:cNvSpPr>
            <a:spLocks noChangeArrowheads="1"/>
          </p:cNvSpPr>
          <p:nvPr/>
        </p:nvSpPr>
        <p:spPr bwMode="auto">
          <a:xfrm>
            <a:off x="611188" y="4437063"/>
            <a:ext cx="1223962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52" name="AutoShape 260"/>
          <p:cNvSpPr>
            <a:spLocks noChangeArrowheads="1"/>
          </p:cNvSpPr>
          <p:nvPr/>
        </p:nvSpPr>
        <p:spPr bwMode="auto">
          <a:xfrm>
            <a:off x="0" y="1341438"/>
            <a:ext cx="1223963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53" name="AutoShape 261"/>
          <p:cNvSpPr>
            <a:spLocks noChangeArrowheads="1"/>
          </p:cNvSpPr>
          <p:nvPr/>
        </p:nvSpPr>
        <p:spPr bwMode="auto">
          <a:xfrm>
            <a:off x="1042988" y="765175"/>
            <a:ext cx="1223962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54" name="AutoShape 262"/>
          <p:cNvSpPr>
            <a:spLocks noChangeArrowheads="1"/>
          </p:cNvSpPr>
          <p:nvPr/>
        </p:nvSpPr>
        <p:spPr bwMode="auto">
          <a:xfrm>
            <a:off x="2268538" y="188913"/>
            <a:ext cx="1223962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55" name="AutoShape 263"/>
          <p:cNvSpPr>
            <a:spLocks noChangeArrowheads="1"/>
          </p:cNvSpPr>
          <p:nvPr/>
        </p:nvSpPr>
        <p:spPr bwMode="auto">
          <a:xfrm>
            <a:off x="3492500" y="0"/>
            <a:ext cx="1223963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6456" name="AutoShape 264"/>
          <p:cNvSpPr>
            <a:spLocks noChangeArrowheads="1"/>
          </p:cNvSpPr>
          <p:nvPr/>
        </p:nvSpPr>
        <p:spPr bwMode="auto">
          <a:xfrm>
            <a:off x="611188" y="4365625"/>
            <a:ext cx="1258887" cy="12239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о</a:t>
            </a:r>
          </a:p>
        </p:txBody>
      </p:sp>
      <p:sp>
        <p:nvSpPr>
          <p:cNvPr id="136457" name="AutoShape 265"/>
          <p:cNvSpPr>
            <a:spLocks noChangeArrowheads="1"/>
          </p:cNvSpPr>
          <p:nvPr/>
        </p:nvSpPr>
        <p:spPr bwMode="auto">
          <a:xfrm>
            <a:off x="0" y="3429000"/>
            <a:ext cx="1258888" cy="12239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н</a:t>
            </a:r>
          </a:p>
        </p:txBody>
      </p:sp>
      <p:sp>
        <p:nvSpPr>
          <p:cNvPr id="136458" name="AutoShape 266"/>
          <p:cNvSpPr>
            <a:spLocks noChangeArrowheads="1"/>
          </p:cNvSpPr>
          <p:nvPr/>
        </p:nvSpPr>
        <p:spPr bwMode="auto">
          <a:xfrm>
            <a:off x="0" y="2349500"/>
            <a:ext cx="1258888" cy="12239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ч</a:t>
            </a:r>
          </a:p>
        </p:txBody>
      </p:sp>
      <p:sp>
        <p:nvSpPr>
          <p:cNvPr id="136459" name="AutoShape 267"/>
          <p:cNvSpPr>
            <a:spLocks noChangeArrowheads="1"/>
          </p:cNvSpPr>
          <p:nvPr/>
        </p:nvSpPr>
        <p:spPr bwMode="auto">
          <a:xfrm>
            <a:off x="0" y="1268413"/>
            <a:ext cx="1258888" cy="1223962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и</a:t>
            </a:r>
          </a:p>
        </p:txBody>
      </p:sp>
      <p:sp>
        <p:nvSpPr>
          <p:cNvPr id="136460" name="AutoShape 268"/>
          <p:cNvSpPr>
            <a:spLocks noChangeArrowheads="1"/>
          </p:cNvSpPr>
          <p:nvPr/>
        </p:nvSpPr>
        <p:spPr bwMode="auto">
          <a:xfrm>
            <a:off x="971550" y="692150"/>
            <a:ext cx="1439863" cy="12239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л</a:t>
            </a:r>
          </a:p>
        </p:txBody>
      </p:sp>
      <p:sp>
        <p:nvSpPr>
          <p:cNvPr id="136461" name="AutoShape 269"/>
          <p:cNvSpPr>
            <a:spLocks noChangeArrowheads="1"/>
          </p:cNvSpPr>
          <p:nvPr/>
        </p:nvSpPr>
        <p:spPr bwMode="auto">
          <a:xfrm>
            <a:off x="2195513" y="188913"/>
            <a:ext cx="1368425" cy="1150937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т</a:t>
            </a:r>
          </a:p>
        </p:txBody>
      </p:sp>
      <p:sp>
        <p:nvSpPr>
          <p:cNvPr id="136462" name="AutoShape 270"/>
          <p:cNvSpPr>
            <a:spLocks noChangeArrowheads="1"/>
          </p:cNvSpPr>
          <p:nvPr/>
        </p:nvSpPr>
        <p:spPr bwMode="auto">
          <a:xfrm>
            <a:off x="3492500" y="0"/>
            <a:ext cx="1223963" cy="105251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о</a:t>
            </a:r>
          </a:p>
        </p:txBody>
      </p:sp>
      <p:pic>
        <p:nvPicPr>
          <p:cNvPr id="32873" name="Picture 272" descr="j0432529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6069013"/>
            <a:ext cx="1368425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6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6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6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363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363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363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363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363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363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36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363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363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363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363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363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"/>
                            </p:stCondLst>
                            <p:childTnLst>
                              <p:par>
                                <p:cTn id="4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3000" fill="hold"/>
                                        <p:tgtEl>
                                          <p:spTgt spid="1364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3" dur="3000" fill="hold"/>
                                        <p:tgtEl>
                                          <p:spTgt spid="1364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4" dur="3000" fill="hold"/>
                                        <p:tgtEl>
                                          <p:spTgt spid="1364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3000" fill="hold"/>
                                        <p:tgtEl>
                                          <p:spTgt spid="1364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6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6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6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00"/>
                            </p:stCondLst>
                            <p:childTnLst>
                              <p:par>
                                <p:cTn id="5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3000"/>
                                        <p:tgtEl>
                                          <p:spTgt spid="13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4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0" fill="hold"/>
                                        <p:tgtEl>
                                          <p:spTgt spid="13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0" fill="hold"/>
                                        <p:tgtEl>
                                          <p:spTgt spid="13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136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136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136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"/>
                            </p:stCondLst>
                            <p:childTnLst>
                              <p:par>
                                <p:cTn id="6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1363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1363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1363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60"/>
                            </p:stCondLst>
                            <p:childTnLst>
                              <p:par>
                                <p:cTn id="7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363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36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36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"/>
                            </p:stCondLst>
                            <p:childTnLst>
                              <p:par>
                                <p:cTn id="8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1363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1363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1363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20"/>
                            </p:stCondLst>
                            <p:childTnLst>
                              <p:par>
                                <p:cTn id="87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3000" fill="hold"/>
                                        <p:tgtEl>
                                          <p:spTgt spid="1364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9" dur="3000" fill="hold"/>
                                        <p:tgtEl>
                                          <p:spTgt spid="1364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0" dur="3000" fill="hold"/>
                                        <p:tgtEl>
                                          <p:spTgt spid="1364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3000" fill="hold"/>
                                        <p:tgtEl>
                                          <p:spTgt spid="1364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2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36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36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36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320"/>
                            </p:stCondLst>
                            <p:childTnLst>
                              <p:par>
                                <p:cTn id="9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3000"/>
                                        <p:tgtEl>
                                          <p:spTgt spid="136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320"/>
                            </p:stCondLst>
                            <p:childTnLst>
                              <p:par>
                                <p:cTn id="10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0" fill="hold"/>
                                        <p:tgtEl>
                                          <p:spTgt spid="136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0" fill="hold"/>
                                        <p:tgtEl>
                                          <p:spTgt spid="136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80"/>
                                        <p:tgtEl>
                                          <p:spTgt spid="1363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80"/>
                                        <p:tgtEl>
                                          <p:spTgt spid="1363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80"/>
                                        <p:tgtEl>
                                          <p:spTgt spid="1363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0"/>
                            </p:stCondLst>
                            <p:childTnLst>
                              <p:par>
                                <p:cTn id="1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80"/>
                                        <p:tgtEl>
                                          <p:spTgt spid="136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80"/>
                                        <p:tgtEl>
                                          <p:spTgt spid="136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80"/>
                                        <p:tgtEl>
                                          <p:spTgt spid="136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60"/>
                            </p:stCondLst>
                            <p:childTnLst>
                              <p:par>
                                <p:cTn id="1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80"/>
                                        <p:tgtEl>
                                          <p:spTgt spid="1364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80"/>
                                        <p:tgtEl>
                                          <p:spTgt spid="1364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80"/>
                                        <p:tgtEl>
                                          <p:spTgt spid="1364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40"/>
                            </p:stCondLst>
                            <p:childTnLst>
                              <p:par>
                                <p:cTn id="1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9" dur="80"/>
                                        <p:tgtEl>
                                          <p:spTgt spid="1363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0" dur="80"/>
                                        <p:tgtEl>
                                          <p:spTgt spid="1363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80"/>
                                        <p:tgtEl>
                                          <p:spTgt spid="1363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"/>
                            </p:stCondLst>
                            <p:childTnLst>
                              <p:par>
                                <p:cTn id="1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5" dur="80"/>
                                        <p:tgtEl>
                                          <p:spTgt spid="136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6" dur="80"/>
                                        <p:tgtEl>
                                          <p:spTgt spid="136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80"/>
                                        <p:tgtEl>
                                          <p:spTgt spid="136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00"/>
                            </p:stCondLst>
                            <p:childTnLst>
                              <p:par>
                                <p:cTn id="1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1" dur="80"/>
                                        <p:tgtEl>
                                          <p:spTgt spid="136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2" dur="80"/>
                                        <p:tgtEl>
                                          <p:spTgt spid="136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80"/>
                                        <p:tgtEl>
                                          <p:spTgt spid="136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80"/>
                            </p:stCondLst>
                            <p:childTnLst>
                              <p:par>
                                <p:cTn id="1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7" dur="80"/>
                                        <p:tgtEl>
                                          <p:spTgt spid="1363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8" dur="80"/>
                                        <p:tgtEl>
                                          <p:spTgt spid="1363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80"/>
                                        <p:tgtEl>
                                          <p:spTgt spid="1363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60"/>
                            </p:stCondLst>
                            <p:childTnLst>
                              <p:par>
                                <p:cTn id="15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" dur="3000" fill="hold"/>
                                        <p:tgtEl>
                                          <p:spTgt spid="1364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3" dur="3000" fill="hold"/>
                                        <p:tgtEl>
                                          <p:spTgt spid="1364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4" dur="3000" fill="hold"/>
                                        <p:tgtEl>
                                          <p:spTgt spid="1364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3000" fill="hold"/>
                                        <p:tgtEl>
                                          <p:spTgt spid="1364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560"/>
                            </p:stCondLst>
                            <p:childTnLst>
                              <p:par>
                                <p:cTn id="1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136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136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136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560"/>
                            </p:stCondLst>
                            <p:childTnLst>
                              <p:par>
                                <p:cTn id="163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4" dur="500"/>
                                        <p:tgtEl>
                                          <p:spTgt spid="136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060"/>
                            </p:stCondLst>
                            <p:childTnLst>
                              <p:par>
                                <p:cTn id="1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0" fill="hold"/>
                                        <p:tgtEl>
                                          <p:spTgt spid="13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0" fill="hold"/>
                                        <p:tgtEl>
                                          <p:spTgt spid="13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5" dur="80"/>
                                        <p:tgtEl>
                                          <p:spTgt spid="136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6" dur="80"/>
                                        <p:tgtEl>
                                          <p:spTgt spid="136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80"/>
                                        <p:tgtEl>
                                          <p:spTgt spid="136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80"/>
                            </p:stCondLst>
                            <p:childTnLst>
                              <p:par>
                                <p:cTn id="17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1" dur="80"/>
                                        <p:tgtEl>
                                          <p:spTgt spid="1364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2" dur="80"/>
                                        <p:tgtEl>
                                          <p:spTgt spid="1364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80"/>
                                        <p:tgtEl>
                                          <p:spTgt spid="1364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60"/>
                            </p:stCondLst>
                            <p:childTnLst>
                              <p:par>
                                <p:cTn id="18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7" dur="80"/>
                                        <p:tgtEl>
                                          <p:spTgt spid="136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8" dur="80"/>
                                        <p:tgtEl>
                                          <p:spTgt spid="136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80"/>
                                        <p:tgtEl>
                                          <p:spTgt spid="136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40"/>
                            </p:stCondLst>
                            <p:childTnLst>
                              <p:par>
                                <p:cTn id="19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3" dur="80"/>
                                        <p:tgtEl>
                                          <p:spTgt spid="1364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4" dur="80"/>
                                        <p:tgtEl>
                                          <p:spTgt spid="1364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80"/>
                                        <p:tgtEl>
                                          <p:spTgt spid="1364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20"/>
                            </p:stCondLst>
                            <p:childTnLst>
                              <p:par>
                                <p:cTn id="19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9" dur="80"/>
                                        <p:tgtEl>
                                          <p:spTgt spid="136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0" dur="80"/>
                                        <p:tgtEl>
                                          <p:spTgt spid="136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80"/>
                                        <p:tgtEl>
                                          <p:spTgt spid="136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00"/>
                            </p:stCondLst>
                            <p:childTnLst>
                              <p:par>
                                <p:cTn id="20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5" dur="80"/>
                                        <p:tgtEl>
                                          <p:spTgt spid="136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6" dur="80"/>
                                        <p:tgtEl>
                                          <p:spTgt spid="136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80"/>
                                        <p:tgtEl>
                                          <p:spTgt spid="136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480"/>
                            </p:stCondLst>
                            <p:childTnLst>
                              <p:par>
                                <p:cTn id="20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1" dur="80"/>
                                        <p:tgtEl>
                                          <p:spTgt spid="1363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2" dur="80"/>
                                        <p:tgtEl>
                                          <p:spTgt spid="1363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80"/>
                                        <p:tgtEl>
                                          <p:spTgt spid="1363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60"/>
                            </p:stCondLst>
                            <p:childTnLst>
                              <p:par>
                                <p:cTn id="21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6" dur="3000" fill="hold"/>
                                        <p:tgtEl>
                                          <p:spTgt spid="1364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17" dur="3000" fill="hold"/>
                                        <p:tgtEl>
                                          <p:spTgt spid="1364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8" dur="3000" fill="hold"/>
                                        <p:tgtEl>
                                          <p:spTgt spid="1364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3000" fill="hold"/>
                                        <p:tgtEl>
                                          <p:spTgt spid="1364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560"/>
                            </p:stCondLst>
                            <p:childTnLst>
                              <p:par>
                                <p:cTn id="2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136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136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136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560"/>
                            </p:stCondLst>
                            <p:childTnLst>
                              <p:par>
                                <p:cTn id="227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8" dur="500"/>
                                        <p:tgtEl>
                                          <p:spTgt spid="13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6060"/>
                            </p:stCondLst>
                            <p:childTnLst>
                              <p:par>
                                <p:cTn id="2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0" fill="hold"/>
                                        <p:tgtEl>
                                          <p:spTgt spid="13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0" fill="hold"/>
                                        <p:tgtEl>
                                          <p:spTgt spid="13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9" dur="80"/>
                                        <p:tgtEl>
                                          <p:spTgt spid="1364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0" dur="80"/>
                                        <p:tgtEl>
                                          <p:spTgt spid="1364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80"/>
                                        <p:tgtEl>
                                          <p:spTgt spid="1364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80"/>
                            </p:stCondLst>
                            <p:childTnLst>
                              <p:par>
                                <p:cTn id="24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5" dur="80"/>
                                        <p:tgtEl>
                                          <p:spTgt spid="1364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6" dur="80"/>
                                        <p:tgtEl>
                                          <p:spTgt spid="1364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80"/>
                                        <p:tgtEl>
                                          <p:spTgt spid="1364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60"/>
                            </p:stCondLst>
                            <p:childTnLst>
                              <p:par>
                                <p:cTn id="24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1" dur="80"/>
                                        <p:tgtEl>
                                          <p:spTgt spid="1364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2" dur="80"/>
                                        <p:tgtEl>
                                          <p:spTgt spid="1364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80"/>
                                        <p:tgtEl>
                                          <p:spTgt spid="1364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40"/>
                            </p:stCondLst>
                            <p:childTnLst>
                              <p:par>
                                <p:cTn id="25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7" dur="80"/>
                                        <p:tgtEl>
                                          <p:spTgt spid="1364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8" dur="80"/>
                                        <p:tgtEl>
                                          <p:spTgt spid="1364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80"/>
                                        <p:tgtEl>
                                          <p:spTgt spid="1364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320"/>
                            </p:stCondLst>
                            <p:childTnLst>
                              <p:par>
                                <p:cTn id="26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3" dur="80"/>
                                        <p:tgtEl>
                                          <p:spTgt spid="1364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4" dur="80"/>
                                        <p:tgtEl>
                                          <p:spTgt spid="1364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80"/>
                                        <p:tgtEl>
                                          <p:spTgt spid="1364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400"/>
                            </p:stCondLst>
                            <p:childTnLst>
                              <p:par>
                                <p:cTn id="26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9" dur="80"/>
                                        <p:tgtEl>
                                          <p:spTgt spid="1364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0" dur="80"/>
                                        <p:tgtEl>
                                          <p:spTgt spid="1364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80"/>
                                        <p:tgtEl>
                                          <p:spTgt spid="1364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480"/>
                            </p:stCondLst>
                            <p:childTnLst>
                              <p:par>
                                <p:cTn id="27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5" dur="80"/>
                                        <p:tgtEl>
                                          <p:spTgt spid="1364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6" dur="80"/>
                                        <p:tgtEl>
                                          <p:spTgt spid="1364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80"/>
                                        <p:tgtEl>
                                          <p:spTgt spid="1364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60"/>
                            </p:stCondLst>
                            <p:childTnLst>
                              <p:par>
                                <p:cTn id="27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1" dur="80"/>
                                        <p:tgtEl>
                                          <p:spTgt spid="1364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2" dur="80"/>
                                        <p:tgtEl>
                                          <p:spTgt spid="1364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80"/>
                                        <p:tgtEl>
                                          <p:spTgt spid="1364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640"/>
                            </p:stCondLst>
                            <p:childTnLst>
                              <p:par>
                                <p:cTn id="28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6" dur="3000" fill="hold"/>
                                        <p:tgtEl>
                                          <p:spTgt spid="1364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87" dur="3000" fill="hold"/>
                                        <p:tgtEl>
                                          <p:spTgt spid="1364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8" dur="3000" fill="hold"/>
                                        <p:tgtEl>
                                          <p:spTgt spid="1364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9" dur="3000" fill="hold"/>
                                        <p:tgtEl>
                                          <p:spTgt spid="1364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3640"/>
                            </p:stCondLst>
                            <p:childTnLst>
                              <p:par>
                                <p:cTn id="2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000" fill="hold"/>
                                        <p:tgtEl>
                                          <p:spTgt spid="136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000" fill="hold"/>
                                        <p:tgtEl>
                                          <p:spTgt spid="136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000"/>
                                        <p:tgtEl>
                                          <p:spTgt spid="136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640"/>
                            </p:stCondLst>
                            <p:childTnLst>
                              <p:par>
                                <p:cTn id="297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8" dur="2000"/>
                                        <p:tgtEl>
                                          <p:spTgt spid="13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7640"/>
                            </p:stCondLst>
                            <p:childTnLst>
                              <p:par>
                                <p:cTn id="30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3000" fill="hold"/>
                                        <p:tgtEl>
                                          <p:spTgt spid="13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3000" fill="hold"/>
                                        <p:tgtEl>
                                          <p:spTgt spid="13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9" dur="80"/>
                                        <p:tgtEl>
                                          <p:spTgt spid="1364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0" dur="80"/>
                                        <p:tgtEl>
                                          <p:spTgt spid="136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1" dur="80"/>
                                        <p:tgtEl>
                                          <p:spTgt spid="136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80"/>
                            </p:stCondLst>
                            <p:childTnLst>
                              <p:par>
                                <p:cTn id="3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5" dur="80"/>
                                        <p:tgtEl>
                                          <p:spTgt spid="1364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6" dur="80"/>
                                        <p:tgtEl>
                                          <p:spTgt spid="1364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80"/>
                                        <p:tgtEl>
                                          <p:spTgt spid="1364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160"/>
                            </p:stCondLst>
                            <p:childTnLst>
                              <p:par>
                                <p:cTn id="3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1" dur="80"/>
                                        <p:tgtEl>
                                          <p:spTgt spid="1364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2" dur="80"/>
                                        <p:tgtEl>
                                          <p:spTgt spid="1364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" dur="80"/>
                                        <p:tgtEl>
                                          <p:spTgt spid="1364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240"/>
                            </p:stCondLst>
                            <p:childTnLst>
                              <p:par>
                                <p:cTn id="3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7" dur="80"/>
                                        <p:tgtEl>
                                          <p:spTgt spid="136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8" dur="80"/>
                                        <p:tgtEl>
                                          <p:spTgt spid="1364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9" dur="80"/>
                                        <p:tgtEl>
                                          <p:spTgt spid="1364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320"/>
                            </p:stCondLst>
                            <p:childTnLst>
                              <p:par>
                                <p:cTn id="3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3" dur="80"/>
                                        <p:tgtEl>
                                          <p:spTgt spid="1364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4" dur="80"/>
                                        <p:tgtEl>
                                          <p:spTgt spid="1364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" dur="80"/>
                                        <p:tgtEl>
                                          <p:spTgt spid="1364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400"/>
                            </p:stCondLst>
                            <p:childTnLst>
                              <p:par>
                                <p:cTn id="3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9" dur="80"/>
                                        <p:tgtEl>
                                          <p:spTgt spid="1364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0" dur="80"/>
                                        <p:tgtEl>
                                          <p:spTgt spid="1364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80"/>
                                        <p:tgtEl>
                                          <p:spTgt spid="1364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480"/>
                            </p:stCondLst>
                            <p:childTnLst>
                              <p:par>
                                <p:cTn id="34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4" dur="3000" fill="hold"/>
                                        <p:tgtEl>
                                          <p:spTgt spid="1364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45" dur="3000" fill="hold"/>
                                        <p:tgtEl>
                                          <p:spTgt spid="1364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6" dur="3000" fill="hold"/>
                                        <p:tgtEl>
                                          <p:spTgt spid="1364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7" dur="3000" fill="hold"/>
                                        <p:tgtEl>
                                          <p:spTgt spid="1364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3480"/>
                            </p:stCondLst>
                            <p:childTnLst>
                              <p:par>
                                <p:cTn id="3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136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2000" fill="hold"/>
                                        <p:tgtEl>
                                          <p:spTgt spid="136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2000"/>
                                        <p:tgtEl>
                                          <p:spTgt spid="136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5480"/>
                            </p:stCondLst>
                            <p:childTnLst>
                              <p:par>
                                <p:cTn id="35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6" dur="3000"/>
                                        <p:tgtEl>
                                          <p:spTgt spid="13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8480"/>
                            </p:stCondLst>
                            <p:childTnLst>
                              <p:par>
                                <p:cTn id="3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3000" fill="hold"/>
                                        <p:tgtEl>
                                          <p:spTgt spid="136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3000" fill="hold"/>
                                        <p:tgtEl>
                                          <p:spTgt spid="136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7" dur="80"/>
                                        <p:tgtEl>
                                          <p:spTgt spid="136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8" dur="80"/>
                                        <p:tgtEl>
                                          <p:spTgt spid="136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9" dur="80"/>
                                        <p:tgtEl>
                                          <p:spTgt spid="136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80"/>
                            </p:stCondLst>
                            <p:childTnLst>
                              <p:par>
                                <p:cTn id="37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3" dur="80"/>
                                        <p:tgtEl>
                                          <p:spTgt spid="1364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4" dur="80"/>
                                        <p:tgtEl>
                                          <p:spTgt spid="1364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5" dur="80"/>
                                        <p:tgtEl>
                                          <p:spTgt spid="1364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60"/>
                            </p:stCondLst>
                            <p:childTnLst>
                              <p:par>
                                <p:cTn id="37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9" dur="80"/>
                                        <p:tgtEl>
                                          <p:spTgt spid="1363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0" dur="80"/>
                                        <p:tgtEl>
                                          <p:spTgt spid="1363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1" dur="80"/>
                                        <p:tgtEl>
                                          <p:spTgt spid="1363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240"/>
                            </p:stCondLst>
                            <p:childTnLst>
                              <p:par>
                                <p:cTn id="38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4" dur="3000" fill="hold"/>
                                        <p:tgtEl>
                                          <p:spTgt spid="1364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85" dur="3000" fill="hold"/>
                                        <p:tgtEl>
                                          <p:spTgt spid="1364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6" dur="3000" fill="hold"/>
                                        <p:tgtEl>
                                          <p:spTgt spid="1364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7" dur="3000" fill="hold"/>
                                        <p:tgtEl>
                                          <p:spTgt spid="1364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3240"/>
                            </p:stCondLst>
                            <p:childTnLst>
                              <p:par>
                                <p:cTn id="3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2000" fill="hold"/>
                                        <p:tgtEl>
                                          <p:spTgt spid="136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2000" fill="hold"/>
                                        <p:tgtEl>
                                          <p:spTgt spid="136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2000"/>
                                        <p:tgtEl>
                                          <p:spTgt spid="13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5240"/>
                            </p:stCondLst>
                            <p:childTnLst>
                              <p:par>
                                <p:cTn id="39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6" dur="500"/>
                                        <p:tgtEl>
                                          <p:spTgt spid="136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5740"/>
                            </p:stCondLst>
                            <p:childTnLst>
                              <p:par>
                                <p:cTn id="3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0" fill="hold"/>
                                        <p:tgtEl>
                                          <p:spTgt spid="136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0" fill="hold"/>
                                        <p:tgtEl>
                                          <p:spTgt spid="136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5000"/>
                                        <p:tgtEl>
                                          <p:spTgt spid="13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300" grpId="0" animBg="1"/>
      <p:bldP spid="136312" grpId="0" animBg="1"/>
      <p:bldP spid="136313" grpId="0" animBg="1"/>
      <p:bldP spid="136314" grpId="0" animBg="1"/>
      <p:bldP spid="136316" grpId="0" animBg="1"/>
      <p:bldP spid="136317" grpId="0" animBg="1"/>
      <p:bldP spid="136318" grpId="0" animBg="1"/>
      <p:bldP spid="136319" grpId="0" animBg="1"/>
      <p:bldP spid="136327" grpId="0" animBg="1"/>
      <p:bldP spid="136328" grpId="0" animBg="1"/>
      <p:bldP spid="136375" grpId="0" animBg="1"/>
      <p:bldP spid="136376" grpId="0" animBg="1"/>
      <p:bldP spid="136380" grpId="0" animBg="1"/>
      <p:bldP spid="136395" grpId="0" animBg="1"/>
      <p:bldP spid="136413" grpId="0" animBg="1"/>
      <p:bldP spid="136414" grpId="0" animBg="1"/>
      <p:bldP spid="136415" grpId="0" animBg="1"/>
      <p:bldP spid="136416" grpId="0" animBg="1"/>
      <p:bldP spid="136417" grpId="0" animBg="1"/>
      <p:bldP spid="136418" grpId="0" animBg="1"/>
      <p:bldP spid="136419" grpId="0" animBg="1"/>
      <p:bldP spid="136420" grpId="0" animBg="1"/>
      <p:bldP spid="136421" grpId="0" animBg="1"/>
      <p:bldP spid="136422" grpId="0" animBg="1"/>
      <p:bldP spid="136301" grpId="0" animBg="1"/>
      <p:bldP spid="136351" grpId="0" animBg="1"/>
      <p:bldP spid="136423" grpId="0" animBg="1"/>
      <p:bldP spid="136424" grpId="0" animBg="1"/>
      <p:bldP spid="136425" grpId="0" animBg="1"/>
      <p:bldP spid="136426" grpId="0" animBg="1"/>
      <p:bldP spid="136427" grpId="0" animBg="1"/>
      <p:bldP spid="136428" grpId="0" animBg="1"/>
      <p:bldP spid="136429" grpId="0" animBg="1"/>
      <p:bldP spid="136438" grpId="0" animBg="1"/>
      <p:bldP spid="136439" grpId="0" animBg="1"/>
      <p:bldP spid="136440" grpId="0" animBg="1"/>
      <p:bldP spid="136441" grpId="0" animBg="1"/>
      <p:bldP spid="136442" grpId="0" animBg="1"/>
      <p:bldP spid="136443" grpId="0" animBg="1"/>
      <p:bldP spid="136444" grpId="0" animBg="1"/>
      <p:bldP spid="136384" grpId="0"/>
      <p:bldP spid="136384" grpId="1"/>
      <p:bldP spid="136387" grpId="0"/>
      <p:bldP spid="136387" grpId="1"/>
      <p:bldP spid="136445" grpId="0"/>
      <p:bldP spid="136445" grpId="1"/>
      <p:bldP spid="136389" grpId="0"/>
      <p:bldP spid="136389" grpId="1"/>
      <p:bldP spid="136388" grpId="0"/>
      <p:bldP spid="136388" grpId="1"/>
      <p:bldP spid="136386" grpId="0"/>
      <p:bldP spid="136386" grpId="1"/>
      <p:bldP spid="136385" grpId="0"/>
      <p:bldP spid="136385" grpId="1"/>
      <p:bldP spid="136447" grpId="0"/>
      <p:bldP spid="136449" grpId="0" animBg="1"/>
      <p:bldP spid="136450" grpId="0" animBg="1"/>
      <p:bldP spid="136451" grpId="0" animBg="1"/>
      <p:bldP spid="136452" grpId="0" animBg="1"/>
      <p:bldP spid="136453" grpId="0" animBg="1"/>
      <p:bldP spid="136454" grpId="0" animBg="1"/>
      <p:bldP spid="136455" grpId="0" animBg="1"/>
      <p:bldP spid="136456" grpId="0" animBg="1"/>
      <p:bldP spid="136457" grpId="0" animBg="1"/>
      <p:bldP spid="136458" grpId="0" animBg="1"/>
      <p:bldP spid="136459" grpId="0" animBg="1"/>
      <p:bldP spid="136460" grpId="0" animBg="1"/>
      <p:bldP spid="136461" grpId="0" animBg="1"/>
      <p:bldP spid="1364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4" name="Picture 4" descr="ученица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1484313"/>
            <a:ext cx="336232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5" name="Picture 5" descr="2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476250"/>
            <a:ext cx="3201988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6" descr="Рисунок3смить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4275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9" descr="Рисунок3смить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0"/>
            <a:ext cx="4716462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30" name="Picture 10" descr="MINIBU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610225"/>
            <a:ext cx="27368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31" name="Picture 11" descr="Копия сканирование000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29463" y="4437063"/>
            <a:ext cx="2014537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33" name="Picture 13" descr="ждлю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8625" y="4298950"/>
            <a:ext cx="3635375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34" name="Picture 14" descr="Рисунок1хзщш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944938"/>
            <a:ext cx="3995738" cy="291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35" name="Picture 15" descr="bal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08400" y="5245100"/>
            <a:ext cx="2016125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Двойка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0" fill="hold"/>
                                        <p:tgtEl>
                                          <p:spTgt spid="1075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2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0"/>
                            </p:stCondLst>
                            <p:childTnLst>
                              <p:par>
                                <p:cTn id="34" presetID="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59 -0.29745 L 0.04341 -0.29745 L 0.10643 -0.15208 L 0.04341 -0.0081 L -0.08159 -0.0081 L -0.14461 -0.15208 L -0.08159 -0.29745 Z " pathEditMode="relative" rAng="0" ptsTypes="FFFFFFF">
                                      <p:cBhvr>
                                        <p:cTn id="35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1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0"/>
                            </p:stCondLst>
                            <p:childTnLst>
                              <p:par>
                                <p:cTn id="3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000"/>
                            </p:stCondLst>
                            <p:childTnLst>
                              <p:par>
                                <p:cTn id="4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000"/>
                            </p:stCondLst>
                            <p:childTnLst>
                              <p:par>
                                <p:cTn id="4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5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0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0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0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0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0"/>
                            </p:stCondLst>
                            <p:childTnLst>
                              <p:par>
                                <p:cTn id="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8000"/>
                            </p:stCondLst>
                            <p:childTnLst>
                              <p:par>
                                <p:cTn id="7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5000" fill="hold"/>
                                        <p:tgtEl>
                                          <p:spTgt spid="10752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000"/>
                            </p:stCondLst>
                            <p:childTnLst>
                              <p:par>
                                <p:cTn id="81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0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8000"/>
                            </p:stCondLst>
                            <p:childTnLst>
                              <p:par>
                                <p:cTn id="86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0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15" name="AutoShape 39"/>
          <p:cNvSpPr>
            <a:spLocks noChangeArrowheads="1"/>
          </p:cNvSpPr>
          <p:nvPr/>
        </p:nvSpPr>
        <p:spPr bwMode="auto">
          <a:xfrm>
            <a:off x="7596188" y="1196975"/>
            <a:ext cx="1223962" cy="1079500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7014" name="AutoShape 38"/>
          <p:cNvSpPr>
            <a:spLocks noChangeArrowheads="1"/>
          </p:cNvSpPr>
          <p:nvPr/>
        </p:nvSpPr>
        <p:spPr bwMode="auto">
          <a:xfrm>
            <a:off x="6227763" y="692150"/>
            <a:ext cx="1296987" cy="1152525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7013" name="AutoShape 37"/>
          <p:cNvSpPr>
            <a:spLocks noChangeArrowheads="1"/>
          </p:cNvSpPr>
          <p:nvPr/>
        </p:nvSpPr>
        <p:spPr bwMode="auto">
          <a:xfrm>
            <a:off x="4859338" y="333375"/>
            <a:ext cx="1223962" cy="1079500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7012" name="AutoShape 36"/>
          <p:cNvSpPr>
            <a:spLocks noChangeArrowheads="1"/>
          </p:cNvSpPr>
          <p:nvPr/>
        </p:nvSpPr>
        <p:spPr bwMode="auto">
          <a:xfrm>
            <a:off x="3563938" y="260350"/>
            <a:ext cx="1223962" cy="1079500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7011" name="AutoShape 35"/>
          <p:cNvSpPr>
            <a:spLocks noChangeArrowheads="1"/>
          </p:cNvSpPr>
          <p:nvPr/>
        </p:nvSpPr>
        <p:spPr bwMode="auto">
          <a:xfrm>
            <a:off x="2339975" y="333375"/>
            <a:ext cx="1223963" cy="1079500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7010" name="AutoShape 34"/>
          <p:cNvSpPr>
            <a:spLocks noChangeArrowheads="1"/>
          </p:cNvSpPr>
          <p:nvPr/>
        </p:nvSpPr>
        <p:spPr bwMode="auto">
          <a:xfrm>
            <a:off x="1187450" y="836613"/>
            <a:ext cx="1223963" cy="1079500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6979" name="AutoShape 3"/>
          <p:cNvSpPr>
            <a:spLocks noChangeArrowheads="1"/>
          </p:cNvSpPr>
          <p:nvPr/>
        </p:nvSpPr>
        <p:spPr bwMode="auto">
          <a:xfrm>
            <a:off x="0" y="1341438"/>
            <a:ext cx="1223963" cy="1079500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6987" name="Text Box 11"/>
          <p:cNvSpPr txBox="1">
            <a:spLocks noChangeArrowheads="1"/>
          </p:cNvSpPr>
          <p:nvPr/>
        </p:nvSpPr>
        <p:spPr bwMode="auto">
          <a:xfrm>
            <a:off x="2916238" y="1341438"/>
            <a:ext cx="27368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/>
              <a:t>50 + 1</a:t>
            </a:r>
          </a:p>
        </p:txBody>
      </p:sp>
      <p:sp>
        <p:nvSpPr>
          <p:cNvPr id="126988" name="Text Box 12"/>
          <p:cNvSpPr txBox="1">
            <a:spLocks noChangeArrowheads="1"/>
          </p:cNvSpPr>
          <p:nvPr/>
        </p:nvSpPr>
        <p:spPr bwMode="auto">
          <a:xfrm>
            <a:off x="2843213" y="1341438"/>
            <a:ext cx="27971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40 - 20</a:t>
            </a:r>
          </a:p>
        </p:txBody>
      </p:sp>
      <p:sp>
        <p:nvSpPr>
          <p:cNvPr id="126989" name="Text Box 13"/>
          <p:cNvSpPr txBox="1">
            <a:spLocks noChangeArrowheads="1"/>
          </p:cNvSpPr>
          <p:nvPr/>
        </p:nvSpPr>
        <p:spPr bwMode="auto">
          <a:xfrm>
            <a:off x="2916238" y="1341438"/>
            <a:ext cx="30067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20 + 80</a:t>
            </a:r>
          </a:p>
        </p:txBody>
      </p:sp>
      <p:sp>
        <p:nvSpPr>
          <p:cNvPr id="126990" name="Text Box 14"/>
          <p:cNvSpPr txBox="1">
            <a:spLocks noChangeArrowheads="1"/>
          </p:cNvSpPr>
          <p:nvPr/>
        </p:nvSpPr>
        <p:spPr bwMode="auto">
          <a:xfrm>
            <a:off x="3276600" y="1341438"/>
            <a:ext cx="23304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80 - 1</a:t>
            </a:r>
          </a:p>
        </p:txBody>
      </p:sp>
      <p:sp>
        <p:nvSpPr>
          <p:cNvPr id="126991" name="Text Box 15"/>
          <p:cNvSpPr txBox="1">
            <a:spLocks noChangeArrowheads="1"/>
          </p:cNvSpPr>
          <p:nvPr/>
        </p:nvSpPr>
        <p:spPr bwMode="auto">
          <a:xfrm>
            <a:off x="3059113" y="1341438"/>
            <a:ext cx="28797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/>
              <a:t>20 + 2</a:t>
            </a:r>
          </a:p>
        </p:txBody>
      </p:sp>
      <p:sp>
        <p:nvSpPr>
          <p:cNvPr id="126992" name="Text Box 16"/>
          <p:cNvSpPr txBox="1">
            <a:spLocks noChangeArrowheads="1"/>
          </p:cNvSpPr>
          <p:nvPr/>
        </p:nvSpPr>
        <p:spPr bwMode="auto">
          <a:xfrm>
            <a:off x="3203575" y="1341438"/>
            <a:ext cx="23304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16 - 3</a:t>
            </a:r>
          </a:p>
        </p:txBody>
      </p:sp>
      <p:sp>
        <p:nvSpPr>
          <p:cNvPr id="126993" name="Text Box 17"/>
          <p:cNvSpPr txBox="1">
            <a:spLocks noChangeArrowheads="1"/>
          </p:cNvSpPr>
          <p:nvPr/>
        </p:nvSpPr>
        <p:spPr bwMode="auto">
          <a:xfrm rot="10800000" flipV="1">
            <a:off x="2627313" y="1341438"/>
            <a:ext cx="33845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/>
              <a:t>40 - 10</a:t>
            </a:r>
          </a:p>
        </p:txBody>
      </p:sp>
      <p:sp>
        <p:nvSpPr>
          <p:cNvPr id="127001" name="AutoShape 25"/>
          <p:cNvSpPr>
            <a:spLocks noChangeArrowheads="1"/>
          </p:cNvSpPr>
          <p:nvPr/>
        </p:nvSpPr>
        <p:spPr bwMode="auto">
          <a:xfrm>
            <a:off x="0" y="1268413"/>
            <a:ext cx="1258888" cy="1223962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м</a:t>
            </a:r>
          </a:p>
        </p:txBody>
      </p:sp>
      <p:sp>
        <p:nvSpPr>
          <p:cNvPr id="127002" name="AutoShape 26"/>
          <p:cNvSpPr>
            <a:spLocks noChangeArrowheads="1"/>
          </p:cNvSpPr>
          <p:nvPr/>
        </p:nvSpPr>
        <p:spPr bwMode="auto">
          <a:xfrm>
            <a:off x="1187450" y="836613"/>
            <a:ext cx="1222375" cy="115252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о</a:t>
            </a:r>
          </a:p>
        </p:txBody>
      </p:sp>
      <p:sp>
        <p:nvSpPr>
          <p:cNvPr id="127003" name="AutoShape 27"/>
          <p:cNvSpPr>
            <a:spLocks noChangeArrowheads="1"/>
          </p:cNvSpPr>
          <p:nvPr/>
        </p:nvSpPr>
        <p:spPr bwMode="auto">
          <a:xfrm>
            <a:off x="3492500" y="188913"/>
            <a:ext cx="1366838" cy="1268412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о</a:t>
            </a:r>
          </a:p>
        </p:txBody>
      </p:sp>
      <p:sp>
        <p:nvSpPr>
          <p:cNvPr id="127004" name="AutoShape 28"/>
          <p:cNvSpPr>
            <a:spLocks noChangeArrowheads="1"/>
          </p:cNvSpPr>
          <p:nvPr/>
        </p:nvSpPr>
        <p:spPr bwMode="auto">
          <a:xfrm>
            <a:off x="4932363" y="333375"/>
            <a:ext cx="1081087" cy="105251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д</a:t>
            </a:r>
          </a:p>
        </p:txBody>
      </p:sp>
      <p:sp>
        <p:nvSpPr>
          <p:cNvPr id="127005" name="AutoShape 29"/>
          <p:cNvSpPr>
            <a:spLocks noChangeArrowheads="1"/>
          </p:cNvSpPr>
          <p:nvPr/>
        </p:nvSpPr>
        <p:spPr bwMode="auto">
          <a:xfrm>
            <a:off x="7524750" y="1125538"/>
            <a:ext cx="1368425" cy="115252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ы</a:t>
            </a:r>
          </a:p>
        </p:txBody>
      </p:sp>
      <p:sp>
        <p:nvSpPr>
          <p:cNvPr id="127006" name="AutoShape 30"/>
          <p:cNvSpPr>
            <a:spLocks noChangeArrowheads="1"/>
          </p:cNvSpPr>
          <p:nvPr/>
        </p:nvSpPr>
        <p:spPr bwMode="auto">
          <a:xfrm>
            <a:off x="6227763" y="692150"/>
            <a:ext cx="1296987" cy="12239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ц</a:t>
            </a:r>
          </a:p>
        </p:txBody>
      </p:sp>
      <p:sp>
        <p:nvSpPr>
          <p:cNvPr id="127007" name="AutoShape 31"/>
          <p:cNvSpPr>
            <a:spLocks noChangeArrowheads="1"/>
          </p:cNvSpPr>
          <p:nvPr/>
        </p:nvSpPr>
        <p:spPr bwMode="auto">
          <a:xfrm>
            <a:off x="2268538" y="260350"/>
            <a:ext cx="1366837" cy="12239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л</a:t>
            </a:r>
          </a:p>
        </p:txBody>
      </p:sp>
      <p:sp>
        <p:nvSpPr>
          <p:cNvPr id="127008" name="Text Box 32"/>
          <p:cNvSpPr txBox="1">
            <a:spLocks noChangeArrowheads="1"/>
          </p:cNvSpPr>
          <p:nvPr/>
        </p:nvSpPr>
        <p:spPr bwMode="auto">
          <a:xfrm>
            <a:off x="5292725" y="1557338"/>
            <a:ext cx="2592388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0" b="1" i="1">
                <a:solidFill>
                  <a:srgbClr val="FF0000"/>
                </a:solidFill>
              </a:rPr>
              <a:t>5</a:t>
            </a:r>
          </a:p>
        </p:txBody>
      </p:sp>
      <p:pic>
        <p:nvPicPr>
          <p:cNvPr id="33816" name="Picture 41" descr="j0432529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5876925"/>
            <a:ext cx="1368425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30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30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30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26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3000" fill="hold"/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8" dur="3000" fill="hold"/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3000" fill="hold"/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3000" fill="hold"/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3000"/>
                                        <p:tgtEl>
                                          <p:spTgt spid="1269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3000" fill="hold"/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2" dur="3000" fill="hold"/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" dur="3000" fill="hold"/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3000" fill="hold"/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0"/>
                                        <p:tgtEl>
                                          <p:spTgt spid="127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30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2000" fill="hold"/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7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7" dur="30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126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3000" fill="hold"/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0" dur="3000" fill="hold"/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1" dur="3000" fill="hold"/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3000" fill="hold"/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7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1" dur="3000"/>
                                        <p:tgtEl>
                                          <p:spTgt spid="1269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500"/>
                            </p:stCondLst>
                            <p:childTnLst>
                              <p:par>
                                <p:cTn id="1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5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4" dur="5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7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21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45" dur="30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126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7" dur="500" fill="hold"/>
                                        <p:tgtEl>
                                          <p:spTgt spid="1270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8" dur="500" fill="hold"/>
                                        <p:tgtEl>
                                          <p:spTgt spid="1270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9" dur="500" fill="hold"/>
                                        <p:tgtEl>
                                          <p:spTgt spid="1270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1270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7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5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9" dur="20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000"/>
                            </p:stCondLst>
                            <p:childTnLst>
                              <p:par>
                                <p:cTn id="1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3000"/>
                                        <p:tgtEl>
                                          <p:spTgt spid="127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015" grpId="0" animBg="1"/>
      <p:bldP spid="127014" grpId="0" animBg="1"/>
      <p:bldP spid="127013" grpId="0" animBg="1"/>
      <p:bldP spid="127012" grpId="0" animBg="1"/>
      <p:bldP spid="127011" grpId="0" animBg="1"/>
      <p:bldP spid="127010" grpId="0" animBg="1"/>
      <p:bldP spid="126979" grpId="0" animBg="1"/>
      <p:bldP spid="126987" grpId="0"/>
      <p:bldP spid="126987" grpId="1"/>
      <p:bldP spid="126988" grpId="0"/>
      <p:bldP spid="126988" grpId="1"/>
      <p:bldP spid="126989" grpId="0"/>
      <p:bldP spid="126990" grpId="0"/>
      <p:bldP spid="126990" grpId="1"/>
      <p:bldP spid="126991" grpId="0"/>
      <p:bldP spid="126991" grpId="1"/>
      <p:bldP spid="126992" grpId="0"/>
      <p:bldP spid="126992" grpId="1"/>
      <p:bldP spid="126993" grpId="0"/>
      <p:bldP spid="126993" grpId="1"/>
      <p:bldP spid="126993" grpId="2"/>
      <p:bldP spid="127001" grpId="0" animBg="1"/>
      <p:bldP spid="127002" grpId="0" animBg="1"/>
      <p:bldP spid="127003" grpId="0" animBg="1"/>
      <p:bldP spid="127004" grpId="0" animBg="1"/>
      <p:bldP spid="127005" grpId="0" animBg="1"/>
      <p:bldP spid="127006" grpId="0" animBg="1"/>
      <p:bldP spid="127007" grpId="0" animBg="1"/>
      <p:bldP spid="12700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AutoShape 4"/>
          <p:cNvSpPr>
            <a:spLocks noChangeArrowheads="1"/>
          </p:cNvSpPr>
          <p:nvPr/>
        </p:nvSpPr>
        <p:spPr bwMode="auto">
          <a:xfrm>
            <a:off x="1042988" y="1484313"/>
            <a:ext cx="1008062" cy="9144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sp>
        <p:nvSpPr>
          <p:cNvPr id="124933" name="AutoShape 5"/>
          <p:cNvSpPr>
            <a:spLocks noChangeArrowheads="1"/>
          </p:cNvSpPr>
          <p:nvPr/>
        </p:nvSpPr>
        <p:spPr bwMode="auto">
          <a:xfrm>
            <a:off x="2195513" y="1125538"/>
            <a:ext cx="1008062" cy="9144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sp>
        <p:nvSpPr>
          <p:cNvPr id="124935" name="AutoShape 7"/>
          <p:cNvSpPr>
            <a:spLocks noChangeArrowheads="1"/>
          </p:cNvSpPr>
          <p:nvPr/>
        </p:nvSpPr>
        <p:spPr bwMode="auto">
          <a:xfrm>
            <a:off x="3203575" y="620713"/>
            <a:ext cx="1008063" cy="9144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sp>
        <p:nvSpPr>
          <p:cNvPr id="124936" name="AutoShape 8"/>
          <p:cNvSpPr>
            <a:spLocks noChangeArrowheads="1"/>
          </p:cNvSpPr>
          <p:nvPr/>
        </p:nvSpPr>
        <p:spPr bwMode="auto">
          <a:xfrm>
            <a:off x="4427538" y="620713"/>
            <a:ext cx="1008062" cy="9144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sp>
        <p:nvSpPr>
          <p:cNvPr id="124937" name="AutoShape 9"/>
          <p:cNvSpPr>
            <a:spLocks noChangeArrowheads="1"/>
          </p:cNvSpPr>
          <p:nvPr/>
        </p:nvSpPr>
        <p:spPr bwMode="auto">
          <a:xfrm>
            <a:off x="5508625" y="1125538"/>
            <a:ext cx="1008063" cy="9144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sp>
        <p:nvSpPr>
          <p:cNvPr id="124938" name="AutoShape 10"/>
          <p:cNvSpPr>
            <a:spLocks noChangeArrowheads="1"/>
          </p:cNvSpPr>
          <p:nvPr/>
        </p:nvSpPr>
        <p:spPr bwMode="auto">
          <a:xfrm>
            <a:off x="6659563" y="1412875"/>
            <a:ext cx="936625" cy="792163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sp>
        <p:nvSpPr>
          <p:cNvPr id="35866" name="Rectangle 26"/>
          <p:cNvSpPr>
            <a:spLocks noChangeArrowheads="1"/>
          </p:cNvSpPr>
          <p:nvPr/>
        </p:nvSpPr>
        <p:spPr bwMode="auto">
          <a:xfrm>
            <a:off x="1692275" y="2205038"/>
            <a:ext cx="51863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omic Sans MS" pitchFamily="66" charset="0"/>
              </a:rPr>
              <a:t>Нет, напрасно мы решили,</a:t>
            </a:r>
          </a:p>
          <a:p>
            <a:r>
              <a:rPr lang="ru-RU" sz="2800" b="1">
                <a:latin typeface="Comic Sans MS" pitchFamily="66" charset="0"/>
              </a:rPr>
              <a:t>Прокатить </a:t>
            </a:r>
            <a:r>
              <a:rPr lang="ru-RU" sz="2800" b="1">
                <a:solidFill>
                  <a:srgbClr val="FF0066"/>
                </a:solidFill>
                <a:latin typeface="Comic Sans MS" pitchFamily="66" charset="0"/>
              </a:rPr>
              <a:t>слона</a:t>
            </a:r>
            <a:r>
              <a:rPr lang="ru-RU" sz="2800" b="1">
                <a:latin typeface="Comic Sans MS" pitchFamily="66" charset="0"/>
              </a:rPr>
              <a:t> в машине.</a:t>
            </a:r>
          </a:p>
          <a:p>
            <a:r>
              <a:rPr lang="ru-RU" sz="2800" b="1">
                <a:latin typeface="Comic Sans MS" pitchFamily="66" charset="0"/>
              </a:rPr>
              <a:t>Слон кататься не привык,</a:t>
            </a:r>
          </a:p>
          <a:p>
            <a:r>
              <a:rPr lang="ru-RU" sz="2800" b="1">
                <a:latin typeface="Comic Sans MS" pitchFamily="66" charset="0"/>
              </a:rPr>
              <a:t>Опрокинул грузовик.</a:t>
            </a:r>
          </a:p>
        </p:txBody>
      </p:sp>
      <p:pic>
        <p:nvPicPr>
          <p:cNvPr id="35892" name="Picture 52" descr="KITTEN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2924175"/>
            <a:ext cx="1584325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81" name="Rectangle 41"/>
          <p:cNvSpPr>
            <a:spLocks noChangeArrowheads="1"/>
          </p:cNvSpPr>
          <p:nvPr/>
        </p:nvSpPr>
        <p:spPr bwMode="auto">
          <a:xfrm>
            <a:off x="1908175" y="2276475"/>
            <a:ext cx="49688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latin typeface="Comic Sans MS" pitchFamily="66" charset="0"/>
              </a:rPr>
              <a:t>Я люблю свою </a:t>
            </a:r>
            <a:r>
              <a:rPr lang="ru-RU" sz="2400" b="1">
                <a:solidFill>
                  <a:srgbClr val="FF0066"/>
                </a:solidFill>
                <a:latin typeface="Comic Sans MS" pitchFamily="66" charset="0"/>
              </a:rPr>
              <a:t>кроватку</a:t>
            </a:r>
            <a:r>
              <a:rPr lang="ru-RU" sz="2400" b="1">
                <a:latin typeface="Comic Sans MS" pitchFamily="66" charset="0"/>
              </a:rPr>
              <a:t>,</a:t>
            </a:r>
            <a:br>
              <a:rPr lang="ru-RU" sz="2400" b="1">
                <a:latin typeface="Comic Sans MS" pitchFamily="66" charset="0"/>
              </a:rPr>
            </a:br>
            <a:r>
              <a:rPr lang="ru-RU" sz="2400" b="1">
                <a:latin typeface="Comic Sans MS" pitchFamily="66" charset="0"/>
              </a:rPr>
              <a:t>Причешу ей шерстку гладко.</a:t>
            </a:r>
            <a:br>
              <a:rPr lang="ru-RU" sz="2400" b="1">
                <a:latin typeface="Comic Sans MS" pitchFamily="66" charset="0"/>
              </a:rPr>
            </a:br>
            <a:r>
              <a:rPr lang="ru-RU" sz="2400" b="1">
                <a:latin typeface="Comic Sans MS" pitchFamily="66" charset="0"/>
              </a:rPr>
              <a:t>Гребешком приглажу хвостик </a:t>
            </a:r>
            <a:br>
              <a:rPr lang="ru-RU" sz="2400" b="1">
                <a:latin typeface="Comic Sans MS" pitchFamily="66" charset="0"/>
              </a:rPr>
            </a:br>
            <a:r>
              <a:rPr lang="ru-RU" sz="2400" b="1">
                <a:latin typeface="Comic Sans MS" pitchFamily="66" charset="0"/>
              </a:rPr>
              <a:t>И верхом поеду в гости.</a:t>
            </a:r>
          </a:p>
        </p:txBody>
      </p:sp>
      <p:pic>
        <p:nvPicPr>
          <p:cNvPr id="35885" name="Picture 45" descr="HH00687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2349500"/>
            <a:ext cx="2195512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80" name="Rectangle 40"/>
          <p:cNvSpPr>
            <a:spLocks noChangeArrowheads="1"/>
          </p:cNvSpPr>
          <p:nvPr/>
        </p:nvSpPr>
        <p:spPr bwMode="auto">
          <a:xfrm>
            <a:off x="1763713" y="2205038"/>
            <a:ext cx="48577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omic Sans MS" pitchFamily="66" charset="0"/>
              </a:rPr>
              <a:t>Уронили </a:t>
            </a:r>
            <a:r>
              <a:rPr lang="ru-RU" sz="2400" b="1">
                <a:solidFill>
                  <a:srgbClr val="FF0066"/>
                </a:solidFill>
                <a:latin typeface="Comic Sans MS" pitchFamily="66" charset="0"/>
              </a:rPr>
              <a:t>зайку </a:t>
            </a:r>
            <a:r>
              <a:rPr lang="ru-RU" sz="2400" b="1">
                <a:latin typeface="Comic Sans MS" pitchFamily="66" charset="0"/>
              </a:rPr>
              <a:t>на пол,</a:t>
            </a:r>
            <a:br>
              <a:rPr lang="ru-RU" sz="2400" b="1">
                <a:latin typeface="Comic Sans MS" pitchFamily="66" charset="0"/>
              </a:rPr>
            </a:br>
            <a:r>
              <a:rPr lang="ru-RU" sz="2400" b="1">
                <a:latin typeface="Comic Sans MS" pitchFamily="66" charset="0"/>
              </a:rPr>
              <a:t>Оторвали зайке лапу.</a:t>
            </a:r>
          </a:p>
          <a:p>
            <a:r>
              <a:rPr lang="ru-RU" sz="2400" b="1">
                <a:latin typeface="Comic Sans MS" pitchFamily="66" charset="0"/>
              </a:rPr>
              <a:t>Все равно его не брошу-Потому что он хороший.</a:t>
            </a:r>
          </a:p>
        </p:txBody>
      </p:sp>
      <p:pic>
        <p:nvPicPr>
          <p:cNvPr id="35887" name="Picture 47" descr="J02165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9925" y="2492375"/>
            <a:ext cx="124142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84" name="Rectangle 44"/>
          <p:cNvSpPr>
            <a:spLocks noChangeArrowheads="1"/>
          </p:cNvSpPr>
          <p:nvPr/>
        </p:nvSpPr>
        <p:spPr bwMode="auto">
          <a:xfrm>
            <a:off x="1763713" y="1989138"/>
            <a:ext cx="5040312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>
                <a:solidFill>
                  <a:srgbClr val="FF0066"/>
                </a:solidFill>
                <a:latin typeface="Comic Sans MS" pitchFamily="66" charset="0"/>
              </a:rPr>
              <a:t>Вертолёт </a:t>
            </a:r>
            <a:r>
              <a:rPr lang="ru-RU" sz="2800" b="1">
                <a:latin typeface="Comic Sans MS" pitchFamily="66" charset="0"/>
              </a:rPr>
              <a:t>построим сами,</a:t>
            </a:r>
          </a:p>
          <a:p>
            <a:r>
              <a:rPr lang="ru-RU" sz="2800" b="1">
                <a:latin typeface="Comic Sans MS" pitchFamily="66" charset="0"/>
              </a:rPr>
              <a:t>Понесёмся над лесами.</a:t>
            </a:r>
          </a:p>
          <a:p>
            <a:r>
              <a:rPr lang="ru-RU" sz="2800" b="1">
                <a:latin typeface="Comic Sans MS" pitchFamily="66" charset="0"/>
              </a:rPr>
              <a:t>Понесёмся над лесами,</a:t>
            </a:r>
          </a:p>
          <a:p>
            <a:r>
              <a:rPr lang="ru-RU" sz="2800" b="1">
                <a:latin typeface="Comic Sans MS" pitchFamily="66" charset="0"/>
              </a:rPr>
              <a:t>А потом вернёмся к маме.</a:t>
            </a:r>
          </a:p>
          <a:p>
            <a:endParaRPr lang="ru-RU" sz="2000"/>
          </a:p>
        </p:txBody>
      </p:sp>
      <p:sp>
        <p:nvSpPr>
          <p:cNvPr id="124956" name="Text Box 28"/>
          <p:cNvSpPr txBox="1">
            <a:spLocks noChangeArrowheads="1"/>
          </p:cNvSpPr>
          <p:nvPr/>
        </p:nvSpPr>
        <p:spPr bwMode="auto">
          <a:xfrm>
            <a:off x="1455738" y="1792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  <a:cs typeface="+mn-cs"/>
            </a:endParaRPr>
          </a:p>
        </p:txBody>
      </p:sp>
      <p:sp>
        <p:nvSpPr>
          <p:cNvPr id="124957" name="Text Box 29"/>
          <p:cNvSpPr txBox="1">
            <a:spLocks noChangeArrowheads="1"/>
          </p:cNvSpPr>
          <p:nvPr/>
        </p:nvSpPr>
        <p:spPr bwMode="auto">
          <a:xfrm>
            <a:off x="1671638" y="20081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  <a:cs typeface="+mn-cs"/>
            </a:endParaRPr>
          </a:p>
        </p:txBody>
      </p:sp>
      <p:sp>
        <p:nvSpPr>
          <p:cNvPr id="124962" name="AutoShape 34"/>
          <p:cNvSpPr>
            <a:spLocks noChangeArrowheads="1"/>
          </p:cNvSpPr>
          <p:nvPr/>
        </p:nvSpPr>
        <p:spPr bwMode="auto">
          <a:xfrm>
            <a:off x="5508625" y="1125538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ц</a:t>
            </a:r>
          </a:p>
        </p:txBody>
      </p:sp>
      <p:sp>
        <p:nvSpPr>
          <p:cNvPr id="124963" name="AutoShape 35"/>
          <p:cNvSpPr>
            <a:spLocks noChangeArrowheads="1"/>
          </p:cNvSpPr>
          <p:nvPr/>
        </p:nvSpPr>
        <p:spPr bwMode="auto">
          <a:xfrm>
            <a:off x="3203575" y="6207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н</a:t>
            </a:r>
          </a:p>
        </p:txBody>
      </p:sp>
      <p:sp>
        <p:nvSpPr>
          <p:cNvPr id="124964" name="AutoShape 36"/>
          <p:cNvSpPr>
            <a:spLocks noChangeArrowheads="1"/>
          </p:cNvSpPr>
          <p:nvPr/>
        </p:nvSpPr>
        <p:spPr bwMode="auto">
          <a:xfrm>
            <a:off x="1042988" y="14843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200" b="1">
                <a:solidFill>
                  <a:srgbClr val="CCFFFF"/>
                </a:solidFill>
                <a:cs typeface="+mn-cs"/>
              </a:rPr>
              <a:t>у</a:t>
            </a:r>
          </a:p>
        </p:txBody>
      </p:sp>
      <p:sp>
        <p:nvSpPr>
          <p:cNvPr id="124965" name="AutoShape 37"/>
          <p:cNvSpPr>
            <a:spLocks noChangeArrowheads="1"/>
          </p:cNvSpPr>
          <p:nvPr/>
        </p:nvSpPr>
        <p:spPr bwMode="auto">
          <a:xfrm>
            <a:off x="2195513" y="1125538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м</a:t>
            </a:r>
          </a:p>
        </p:txBody>
      </p:sp>
      <p:sp>
        <p:nvSpPr>
          <p:cNvPr id="124966" name="AutoShape 38"/>
          <p:cNvSpPr>
            <a:spLocks noChangeArrowheads="1"/>
          </p:cNvSpPr>
          <p:nvPr/>
        </p:nvSpPr>
        <p:spPr bwMode="auto">
          <a:xfrm>
            <a:off x="4427538" y="6207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и</a:t>
            </a:r>
          </a:p>
        </p:txBody>
      </p:sp>
      <p:sp>
        <p:nvSpPr>
          <p:cNvPr id="124967" name="AutoShape 39"/>
          <p:cNvSpPr>
            <a:spLocks noChangeArrowheads="1"/>
          </p:cNvSpPr>
          <p:nvPr/>
        </p:nvSpPr>
        <p:spPr bwMode="auto">
          <a:xfrm>
            <a:off x="6659563" y="1341438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ы</a:t>
            </a:r>
          </a:p>
        </p:txBody>
      </p:sp>
      <p:pic>
        <p:nvPicPr>
          <p:cNvPr id="124968" name="Picture 40" descr="сканирование000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1844675"/>
            <a:ext cx="221773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83" name="Rectangle 43"/>
          <p:cNvSpPr>
            <a:spLocks noChangeArrowheads="1"/>
          </p:cNvSpPr>
          <p:nvPr/>
        </p:nvSpPr>
        <p:spPr bwMode="auto">
          <a:xfrm>
            <a:off x="1835150" y="2133600"/>
            <a:ext cx="66960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latin typeface="Comic Sans MS" pitchFamily="66" charset="0"/>
              </a:rPr>
              <a:t>Матросская шапка, верёвка в руке.</a:t>
            </a:r>
          </a:p>
          <a:p>
            <a:r>
              <a:rPr lang="ru-RU" sz="2400" b="1">
                <a:latin typeface="Comic Sans MS" pitchFamily="66" charset="0"/>
              </a:rPr>
              <a:t>Тяну я кораблик  по быстрой реке.</a:t>
            </a:r>
          </a:p>
          <a:p>
            <a:r>
              <a:rPr lang="ru-RU" sz="2400" b="1">
                <a:latin typeface="Comic Sans MS" pitchFamily="66" charset="0"/>
              </a:rPr>
              <a:t>И скачут </a:t>
            </a:r>
            <a:r>
              <a:rPr lang="ru-RU" sz="2400" b="1">
                <a:solidFill>
                  <a:srgbClr val="FF0066"/>
                </a:solidFill>
                <a:latin typeface="Comic Sans MS" pitchFamily="66" charset="0"/>
              </a:rPr>
              <a:t>котята </a:t>
            </a:r>
            <a:r>
              <a:rPr lang="ru-RU" sz="2400" b="1">
                <a:latin typeface="Comic Sans MS" pitchFamily="66" charset="0"/>
              </a:rPr>
              <a:t> за мной по пятам.</a:t>
            </a:r>
          </a:p>
          <a:p>
            <a:r>
              <a:rPr lang="ru-RU" sz="2400" b="1">
                <a:latin typeface="Comic Sans MS" pitchFamily="66" charset="0"/>
              </a:rPr>
              <a:t>И просят меня: «Прокати, капитан!»</a:t>
            </a:r>
            <a:endParaRPr lang="ru-RU" sz="2400">
              <a:latin typeface="Comic Sans MS" pitchFamily="66" charset="0"/>
            </a:endParaRPr>
          </a:p>
        </p:txBody>
      </p:sp>
      <p:pic>
        <p:nvPicPr>
          <p:cNvPr id="124971" name="Picture 43" descr="Рисунок43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84888" y="2924175"/>
            <a:ext cx="215900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82" name="Rectangle 42"/>
          <p:cNvSpPr>
            <a:spLocks noChangeArrowheads="1"/>
          </p:cNvSpPr>
          <p:nvPr/>
        </p:nvSpPr>
        <p:spPr bwMode="auto">
          <a:xfrm>
            <a:off x="2124075" y="1916113"/>
            <a:ext cx="4895850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latin typeface="Comic Sans MS" pitchFamily="66" charset="0"/>
              </a:rPr>
              <a:t>Спать пора! Уснул волчок,</a:t>
            </a:r>
          </a:p>
          <a:p>
            <a:r>
              <a:rPr lang="ru-RU" sz="2400" b="1">
                <a:latin typeface="Comic Sans MS" pitchFamily="66" charset="0"/>
              </a:rPr>
              <a:t>Лёг в кроватку на бочок.</a:t>
            </a:r>
          </a:p>
          <a:p>
            <a:r>
              <a:rPr lang="ru-RU" sz="2400" b="1">
                <a:latin typeface="Comic Sans MS" pitchFamily="66" charset="0"/>
              </a:rPr>
              <a:t>Сонный </a:t>
            </a:r>
            <a:r>
              <a:rPr lang="ru-RU" sz="2400" b="1">
                <a:solidFill>
                  <a:srgbClr val="FF0066"/>
                </a:solidFill>
                <a:latin typeface="Comic Sans MS" pitchFamily="66" charset="0"/>
              </a:rPr>
              <a:t>ёжик</a:t>
            </a:r>
            <a:r>
              <a:rPr lang="ru-RU" sz="2400" b="1">
                <a:latin typeface="Comic Sans MS" pitchFamily="66" charset="0"/>
              </a:rPr>
              <a:t> лёг в кровать,</a:t>
            </a:r>
          </a:p>
          <a:p>
            <a:r>
              <a:rPr lang="ru-RU" sz="2400" b="1">
                <a:latin typeface="Comic Sans MS" pitchFamily="66" charset="0"/>
              </a:rPr>
              <a:t>Только </a:t>
            </a:r>
            <a:r>
              <a:rPr lang="ru-RU" sz="2400" b="1">
                <a:solidFill>
                  <a:srgbClr val="FF0066"/>
                </a:solidFill>
                <a:latin typeface="Comic Sans MS" pitchFamily="66" charset="0"/>
              </a:rPr>
              <a:t>клон</a:t>
            </a:r>
            <a:r>
              <a:rPr lang="ru-RU" sz="2400" b="1">
                <a:latin typeface="Comic Sans MS" pitchFamily="66" charset="0"/>
              </a:rPr>
              <a:t> не хочет спать.</a:t>
            </a:r>
          </a:p>
          <a:p>
            <a:r>
              <a:rPr lang="ru-RU" sz="2400" b="1">
                <a:latin typeface="Comic Sans MS" pitchFamily="66" charset="0"/>
              </a:rPr>
              <a:t>Головой качает клон,</a:t>
            </a:r>
          </a:p>
          <a:p>
            <a:r>
              <a:rPr lang="ru-RU" sz="2400" b="1">
                <a:latin typeface="Comic Sans MS" pitchFamily="66" charset="0"/>
              </a:rPr>
              <a:t>Он </a:t>
            </a:r>
            <a:r>
              <a:rPr lang="ru-RU" sz="2400" b="1">
                <a:solidFill>
                  <a:srgbClr val="FF0066"/>
                </a:solidFill>
                <a:latin typeface="Comic Sans MS" pitchFamily="66" charset="0"/>
              </a:rPr>
              <a:t>клонихе </a:t>
            </a:r>
            <a:r>
              <a:rPr lang="ru-RU" sz="2400" b="1">
                <a:latin typeface="Comic Sans MS" pitchFamily="66" charset="0"/>
              </a:rPr>
              <a:t>шлёт поклон.</a:t>
            </a:r>
          </a:p>
          <a:p>
            <a:endParaRPr lang="ru-RU" sz="2000" b="1"/>
          </a:p>
        </p:txBody>
      </p:sp>
      <p:pic>
        <p:nvPicPr>
          <p:cNvPr id="35889" name="Picture 49" descr="Копия J008638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276475"/>
            <a:ext cx="170815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94" name="Picture 54" descr="TEDDY3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32588" y="2492375"/>
            <a:ext cx="1835150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74" name="Text Box 46"/>
          <p:cNvSpPr txBox="1">
            <a:spLocks noChangeArrowheads="1"/>
          </p:cNvSpPr>
          <p:nvPr/>
        </p:nvSpPr>
        <p:spPr bwMode="auto">
          <a:xfrm>
            <a:off x="3276600" y="908050"/>
            <a:ext cx="2663825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0" b="1" i="1">
                <a:solidFill>
                  <a:srgbClr val="FF0000"/>
                </a:solidFill>
              </a:rPr>
              <a:t>5</a:t>
            </a:r>
          </a:p>
        </p:txBody>
      </p:sp>
      <p:pic>
        <p:nvPicPr>
          <p:cNvPr id="34846" name="Picture 47" descr="j0432529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24300" y="6069013"/>
            <a:ext cx="1368425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8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8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5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9" dur="1500" autoRev="1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1500" autoRev="1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1500" autoRev="1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4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700"/>
                            </p:stCondLst>
                            <p:childTnLst>
                              <p:par>
                                <p:cTn id="28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trips(downLeft)">
                                      <p:cBhvr>
                                        <p:cTn id="29" dur="3000"/>
                                        <p:tgtEl>
                                          <p:spTgt spid="358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2" dur="3000"/>
                                        <p:tgtEl>
                                          <p:spTgt spid="35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7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5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5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3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9" dur="1500" autoRev="1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1500" autoRev="1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1500" autoRev="1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4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00"/>
                            </p:stCondLst>
                            <p:childTnLst>
                              <p:par>
                                <p:cTn id="59" presetID="21" presetClass="exit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60" dur="50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3" dur="3000"/>
                                        <p:tgtEl>
                                          <p:spTgt spid="35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200"/>
                            </p:stCondLst>
                            <p:childTnLst>
                              <p:par>
                                <p:cTn id="6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79" dur="1500" autoRev="1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0" dur="1500" autoRev="1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1" dur="1500" autoRev="1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4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200"/>
                            </p:stCondLst>
                            <p:childTnLst>
                              <p:par>
                                <p:cTn id="89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trips(downLeft)">
                                      <p:cBhvr>
                                        <p:cTn id="90" dur="30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0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200"/>
                            </p:stCondLst>
                            <p:childTnLst>
                              <p:par>
                                <p:cTn id="9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358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358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0" fill="hold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0" fill="hold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0" dur="1500" autoRev="1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1" dur="1500" autoRev="1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1500" autoRev="1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700"/>
                            </p:stCondLst>
                            <p:childTnLst>
                              <p:par>
                                <p:cTn id="1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24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700"/>
                            </p:stCondLst>
                            <p:childTnLst>
                              <p:par>
                                <p:cTn id="120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21" dur="5000"/>
                                        <p:tgtEl>
                                          <p:spTgt spid="35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0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0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700"/>
                            </p:stCondLst>
                            <p:childTnLst>
                              <p:par>
                                <p:cTn id="128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80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80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80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3000" fill="hold"/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0" fill="hold"/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9" dur="3000"/>
                                        <p:tgtEl>
                                          <p:spTgt spid="124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000"/>
                            </p:stCondLst>
                            <p:childTnLst>
                              <p:par>
                                <p:cTn id="141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42" dur="1500" autoRev="1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3" dur="1500" autoRev="1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4" dur="1500" autoRev="1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700"/>
                            </p:stCondLst>
                            <p:childTnLst>
                              <p:par>
                                <p:cTn id="1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24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700"/>
                            </p:stCondLst>
                            <p:childTnLst>
                              <p:par>
                                <p:cTn id="152" presetID="4" presetClass="exit" presetSubtype="3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out)">
                                      <p:cBhvr>
                                        <p:cTn id="153" dur="3000"/>
                                        <p:tgtEl>
                                          <p:spTgt spid="35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3000"/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3000"/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9700"/>
                            </p:stCondLst>
                            <p:childTnLst>
                              <p:par>
                                <p:cTn id="160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2" dur="80"/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3" dur="80"/>
                                        <p:tgtEl>
                                          <p:spTgt spid="358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80"/>
                                        <p:tgtEl>
                                          <p:spTgt spid="358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20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20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5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5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78" dur="1500" autoRev="1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9" dur="1500" autoRev="1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0" dur="1500" autoRev="1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700"/>
                            </p:stCondLst>
                            <p:childTnLst>
                              <p:par>
                                <p:cTn id="1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0" fill="hold"/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3000"/>
                                        <p:tgtEl>
                                          <p:spTgt spid="124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7700"/>
                            </p:stCondLst>
                            <p:childTnLst>
                              <p:par>
                                <p:cTn id="188" presetID="5" presetClass="exit" presetSubtype="1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89" dur="3000"/>
                                        <p:tgtEl>
                                          <p:spTgt spid="358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700"/>
                            </p:stCondLst>
                            <p:childTnLst>
                              <p:par>
                                <p:cTn id="192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0" fill="hold"/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0" fill="hold"/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0"/>
                                        <p:tgtEl>
                                          <p:spTgt spid="124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 animBg="1"/>
      <p:bldP spid="124933" grpId="0" animBg="1"/>
      <p:bldP spid="124935" grpId="0" animBg="1"/>
      <p:bldP spid="124936" grpId="0" animBg="1"/>
      <p:bldP spid="124937" grpId="0" animBg="1"/>
      <p:bldP spid="124938" grpId="0" animBg="1"/>
      <p:bldP spid="35866" grpId="0"/>
      <p:bldP spid="35866" grpId="1"/>
      <p:bldP spid="35881" grpId="0"/>
      <p:bldP spid="35881" grpId="1"/>
      <p:bldP spid="35880" grpId="0"/>
      <p:bldP spid="35880" grpId="1"/>
      <p:bldP spid="35884" grpId="0"/>
      <p:bldP spid="35884" grpId="1"/>
      <p:bldP spid="124962" grpId="0" animBg="1"/>
      <p:bldP spid="124963" grpId="0" animBg="1"/>
      <p:bldP spid="124964" grpId="0" animBg="1"/>
      <p:bldP spid="124965" grpId="0" animBg="1"/>
      <p:bldP spid="124966" grpId="0" animBg="1"/>
      <p:bldP spid="124967" grpId="0" animBg="1"/>
      <p:bldP spid="35883" grpId="1"/>
      <p:bldP spid="35883" grpId="2"/>
      <p:bldP spid="35882" grpId="1"/>
      <p:bldP spid="35882" grpId="2"/>
      <p:bldP spid="12497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2" name="AutoShape 8"/>
          <p:cNvSpPr>
            <a:spLocks noChangeArrowheads="1"/>
          </p:cNvSpPr>
          <p:nvPr/>
        </p:nvSpPr>
        <p:spPr bwMode="auto">
          <a:xfrm>
            <a:off x="250825" y="0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sp>
        <p:nvSpPr>
          <p:cNvPr id="123920" name="AutoShape 16"/>
          <p:cNvSpPr>
            <a:spLocks noChangeArrowheads="1"/>
          </p:cNvSpPr>
          <p:nvPr/>
        </p:nvSpPr>
        <p:spPr bwMode="auto">
          <a:xfrm>
            <a:off x="0" y="5921375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sp>
        <p:nvSpPr>
          <p:cNvPr id="123919" name="AutoShape 15"/>
          <p:cNvSpPr>
            <a:spLocks noChangeArrowheads="1"/>
          </p:cNvSpPr>
          <p:nvPr/>
        </p:nvSpPr>
        <p:spPr bwMode="auto">
          <a:xfrm>
            <a:off x="0" y="4941888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sp>
        <p:nvSpPr>
          <p:cNvPr id="123917" name="AutoShape 13"/>
          <p:cNvSpPr>
            <a:spLocks noChangeArrowheads="1"/>
          </p:cNvSpPr>
          <p:nvPr/>
        </p:nvSpPr>
        <p:spPr bwMode="auto">
          <a:xfrm>
            <a:off x="0" y="2997200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sp>
        <p:nvSpPr>
          <p:cNvPr id="123916" name="AutoShape 12"/>
          <p:cNvSpPr>
            <a:spLocks noChangeArrowheads="1"/>
          </p:cNvSpPr>
          <p:nvPr/>
        </p:nvSpPr>
        <p:spPr bwMode="auto">
          <a:xfrm>
            <a:off x="0" y="2060575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sp>
        <p:nvSpPr>
          <p:cNvPr id="123913" name="AutoShape 9"/>
          <p:cNvSpPr>
            <a:spLocks noChangeArrowheads="1"/>
          </p:cNvSpPr>
          <p:nvPr/>
        </p:nvSpPr>
        <p:spPr bwMode="auto">
          <a:xfrm>
            <a:off x="0" y="1052513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pic>
        <p:nvPicPr>
          <p:cNvPr id="123908" name="Picture 4" descr="сканирование0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412875"/>
            <a:ext cx="1268412" cy="180022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3059113" y="1628775"/>
            <a:ext cx="5329237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Сигнальщик держит                                                                               два флажка.                        С флажками он-как буква …</a:t>
            </a:r>
          </a:p>
        </p:txBody>
      </p:sp>
      <p:sp>
        <p:nvSpPr>
          <p:cNvPr id="123910" name="WordArt 6"/>
          <p:cNvSpPr>
            <a:spLocks noChangeArrowheads="1" noChangeShapeType="1" noTextEdit="1"/>
          </p:cNvSpPr>
          <p:nvPr/>
        </p:nvSpPr>
        <p:spPr bwMode="auto">
          <a:xfrm>
            <a:off x="7885113" y="2636838"/>
            <a:ext cx="1008062" cy="1270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К</a:t>
            </a:r>
          </a:p>
        </p:txBody>
      </p:sp>
      <p:sp>
        <p:nvSpPr>
          <p:cNvPr id="123911" name="AutoShape 7"/>
          <p:cNvSpPr>
            <a:spLocks noChangeArrowheads="1"/>
          </p:cNvSpPr>
          <p:nvPr/>
        </p:nvSpPr>
        <p:spPr bwMode="auto">
          <a:xfrm>
            <a:off x="0" y="5949950"/>
            <a:ext cx="971550" cy="90805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о</a:t>
            </a:r>
          </a:p>
        </p:txBody>
      </p:sp>
      <p:sp>
        <p:nvSpPr>
          <p:cNvPr id="123918" name="AutoShape 14"/>
          <p:cNvSpPr>
            <a:spLocks noChangeArrowheads="1"/>
          </p:cNvSpPr>
          <p:nvPr/>
        </p:nvSpPr>
        <p:spPr bwMode="auto">
          <a:xfrm>
            <a:off x="0" y="4005263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cs typeface="+mn-cs"/>
            </a:endParaRPr>
          </a:p>
        </p:txBody>
      </p:sp>
      <p:sp>
        <p:nvSpPr>
          <p:cNvPr id="123921" name="AutoShape 17"/>
          <p:cNvSpPr>
            <a:spLocks noChangeArrowheads="1"/>
          </p:cNvSpPr>
          <p:nvPr/>
        </p:nvSpPr>
        <p:spPr bwMode="auto">
          <a:xfrm>
            <a:off x="0" y="4941888"/>
            <a:ext cx="971550" cy="93662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в</a:t>
            </a:r>
          </a:p>
        </p:txBody>
      </p:sp>
      <p:sp>
        <p:nvSpPr>
          <p:cNvPr id="123922" name="AutoShape 18"/>
          <p:cNvSpPr>
            <a:spLocks noChangeArrowheads="1"/>
          </p:cNvSpPr>
          <p:nvPr/>
        </p:nvSpPr>
        <p:spPr bwMode="auto">
          <a:xfrm>
            <a:off x="0" y="4005263"/>
            <a:ext cx="1008063" cy="93662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о</a:t>
            </a:r>
          </a:p>
        </p:txBody>
      </p:sp>
      <p:sp>
        <p:nvSpPr>
          <p:cNvPr id="123923" name="AutoShape 19"/>
          <p:cNvSpPr>
            <a:spLocks noChangeArrowheads="1"/>
          </p:cNvSpPr>
          <p:nvPr/>
        </p:nvSpPr>
        <p:spPr bwMode="auto">
          <a:xfrm>
            <a:off x="0" y="2997200"/>
            <a:ext cx="1044575" cy="935038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р</a:t>
            </a:r>
          </a:p>
        </p:txBody>
      </p:sp>
      <p:sp>
        <p:nvSpPr>
          <p:cNvPr id="123924" name="AutoShape 20"/>
          <p:cNvSpPr>
            <a:spLocks noChangeArrowheads="1"/>
          </p:cNvSpPr>
          <p:nvPr/>
        </p:nvSpPr>
        <p:spPr bwMode="auto">
          <a:xfrm>
            <a:off x="0" y="1989138"/>
            <a:ext cx="1042988" cy="1008062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о</a:t>
            </a:r>
          </a:p>
        </p:txBody>
      </p:sp>
      <p:sp>
        <p:nvSpPr>
          <p:cNvPr id="123925" name="AutoShape 21"/>
          <p:cNvSpPr>
            <a:spLocks noChangeArrowheads="1"/>
          </p:cNvSpPr>
          <p:nvPr/>
        </p:nvSpPr>
        <p:spPr bwMode="auto">
          <a:xfrm>
            <a:off x="0" y="981075"/>
            <a:ext cx="1079500" cy="10080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д</a:t>
            </a:r>
          </a:p>
        </p:txBody>
      </p:sp>
      <p:sp>
        <p:nvSpPr>
          <p:cNvPr id="123926" name="AutoShape 22"/>
          <p:cNvSpPr>
            <a:spLocks noChangeArrowheads="1"/>
          </p:cNvSpPr>
          <p:nvPr/>
        </p:nvSpPr>
        <p:spPr bwMode="auto">
          <a:xfrm>
            <a:off x="250825" y="0"/>
            <a:ext cx="1116013" cy="98107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cs typeface="+mn-cs"/>
              </a:rPr>
              <a:t>з</a:t>
            </a:r>
          </a:p>
        </p:txBody>
      </p:sp>
      <p:sp>
        <p:nvSpPr>
          <p:cNvPr id="123933" name="Text Box 29"/>
          <p:cNvSpPr txBox="1">
            <a:spLocks noChangeArrowheads="1"/>
          </p:cNvSpPr>
          <p:nvPr/>
        </p:nvSpPr>
        <p:spPr bwMode="auto">
          <a:xfrm>
            <a:off x="3635375" y="1484313"/>
            <a:ext cx="51847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+mn-cs"/>
              </a:rPr>
              <a:t>На дворе, такая жалость,     Наша лесенка сломалась.  Зато теперь у нас в дворе Поселилась буква …     </a:t>
            </a:r>
          </a:p>
        </p:txBody>
      </p:sp>
      <p:sp>
        <p:nvSpPr>
          <p:cNvPr id="123934" name="WordArt 30"/>
          <p:cNvSpPr>
            <a:spLocks noChangeArrowheads="1" noChangeShapeType="1" noTextEdit="1"/>
          </p:cNvSpPr>
          <p:nvPr/>
        </p:nvSpPr>
        <p:spPr bwMode="auto">
          <a:xfrm>
            <a:off x="7885113" y="2565400"/>
            <a:ext cx="792162" cy="1441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Е</a:t>
            </a:r>
          </a:p>
        </p:txBody>
      </p:sp>
      <p:pic>
        <p:nvPicPr>
          <p:cNvPr id="123935" name="Picture 31" descr="сканирование000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1484313"/>
            <a:ext cx="1416050" cy="21590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23936" name="Picture 32" descr="сканирование00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7813" y="1484313"/>
            <a:ext cx="1751012" cy="18732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23937" name="Text Box 33"/>
          <p:cNvSpPr txBox="1">
            <a:spLocks noChangeArrowheads="1"/>
          </p:cNvSpPr>
          <p:nvPr/>
        </p:nvSpPr>
        <p:spPr bwMode="auto">
          <a:xfrm>
            <a:off x="3563938" y="1412875"/>
            <a:ext cx="48958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+mn-cs"/>
              </a:rPr>
              <a:t>Полумесяц в небе тёмном Буковкой повис над домом.  Не сыскать таких чудес.  Месяц – это буква …</a:t>
            </a:r>
          </a:p>
        </p:txBody>
      </p:sp>
      <p:sp>
        <p:nvSpPr>
          <p:cNvPr id="123938" name="WordArt 34"/>
          <p:cNvSpPr>
            <a:spLocks noChangeArrowheads="1" noChangeShapeType="1" noTextEdit="1"/>
          </p:cNvSpPr>
          <p:nvPr/>
        </p:nvSpPr>
        <p:spPr bwMode="auto">
          <a:xfrm>
            <a:off x="7524750" y="2565400"/>
            <a:ext cx="1152525" cy="16557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</a:t>
            </a:r>
          </a:p>
        </p:txBody>
      </p:sp>
      <p:sp>
        <p:nvSpPr>
          <p:cNvPr id="123941" name="WordArt 37"/>
          <p:cNvSpPr>
            <a:spLocks noChangeArrowheads="1" noChangeShapeType="1" noTextEdit="1"/>
          </p:cNvSpPr>
          <p:nvPr/>
        </p:nvSpPr>
        <p:spPr bwMode="auto">
          <a:xfrm>
            <a:off x="7740650" y="2492375"/>
            <a:ext cx="1152525" cy="14366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Х</a:t>
            </a:r>
          </a:p>
        </p:txBody>
      </p:sp>
      <p:sp>
        <p:nvSpPr>
          <p:cNvPr id="123943" name="Text Box 39"/>
          <p:cNvSpPr txBox="1">
            <a:spLocks noChangeArrowheads="1"/>
          </p:cNvSpPr>
          <p:nvPr/>
        </p:nvSpPr>
        <p:spPr bwMode="auto">
          <a:xfrm>
            <a:off x="3563938" y="1412875"/>
            <a:ext cx="4392612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6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+mn-cs"/>
              </a:rPr>
              <a:t>Вот забавная игрушка Деревянная вертушка.  Крутится от воздуха.              Ну совсем как буква …</a:t>
            </a:r>
          </a:p>
        </p:txBody>
      </p:sp>
      <p:pic>
        <p:nvPicPr>
          <p:cNvPr id="123944" name="Picture 40" descr="сканирование000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47813" y="1484313"/>
            <a:ext cx="1452562" cy="1944687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123946" name="Text Box 42"/>
          <p:cNvSpPr txBox="1">
            <a:spLocks noChangeArrowheads="1"/>
          </p:cNvSpPr>
          <p:nvPr/>
        </p:nvSpPr>
        <p:spPr bwMode="auto">
          <a:xfrm>
            <a:off x="6480175" y="1196975"/>
            <a:ext cx="2663825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0" b="1" i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3942" name="WordArt 38"/>
          <p:cNvSpPr>
            <a:spLocks noChangeArrowheads="1" noChangeShapeType="1" noTextEdit="1"/>
          </p:cNvSpPr>
          <p:nvPr/>
        </p:nvSpPr>
        <p:spPr bwMode="auto">
          <a:xfrm>
            <a:off x="7740650" y="2636838"/>
            <a:ext cx="1152525" cy="1584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О</a:t>
            </a:r>
          </a:p>
        </p:txBody>
      </p:sp>
      <p:pic>
        <p:nvPicPr>
          <p:cNvPr id="123939" name="Picture 35" descr="сканирование00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87450" y="1341438"/>
            <a:ext cx="2046288" cy="2298700"/>
          </a:xfrm>
          <a:prstGeom prst="rect">
            <a:avLst/>
          </a:prstGeom>
          <a:noFill/>
          <a:ln w="38100">
            <a:solidFill>
              <a:srgbClr val="339966"/>
            </a:solidFill>
            <a:miter lim="800000"/>
            <a:headEnd/>
            <a:tailEnd/>
          </a:ln>
        </p:spPr>
      </p:pic>
      <p:sp>
        <p:nvSpPr>
          <p:cNvPr id="123940" name="Text Box 36"/>
          <p:cNvSpPr txBox="1">
            <a:spLocks noChangeArrowheads="1"/>
          </p:cNvSpPr>
          <p:nvPr/>
        </p:nvSpPr>
        <p:spPr bwMode="auto">
          <a:xfrm>
            <a:off x="3563938" y="1700213"/>
            <a:ext cx="446405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+mn-cs"/>
              </a:rPr>
              <a:t>В старом дереве дупло.</a:t>
            </a:r>
          </a:p>
          <a:p>
            <a:pPr>
              <a:spcBef>
                <a:spcPct val="50000"/>
              </a:spcBef>
              <a:defRPr/>
            </a:pPr>
            <a:r>
              <a:rPr lang="ru-RU" sz="28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+mn-cs"/>
              </a:rPr>
              <a:t>Ну совсем как буква …</a:t>
            </a:r>
          </a:p>
        </p:txBody>
      </p:sp>
      <p:pic>
        <p:nvPicPr>
          <p:cNvPr id="123929" name="Picture 25" descr="сканирование000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03350" y="1557338"/>
            <a:ext cx="1487488" cy="2039937"/>
          </a:xfrm>
          <a:prstGeom prst="rect">
            <a:avLst/>
          </a:prstGeom>
          <a:noFill/>
          <a:ln w="38100">
            <a:solidFill>
              <a:srgbClr val="339966"/>
            </a:solidFill>
            <a:miter lim="800000"/>
            <a:headEnd/>
            <a:tailEnd/>
          </a:ln>
        </p:spPr>
      </p:pic>
      <p:sp>
        <p:nvSpPr>
          <p:cNvPr id="123930" name="Text Box 26"/>
          <p:cNvSpPr txBox="1">
            <a:spLocks noChangeArrowheads="1"/>
          </p:cNvSpPr>
          <p:nvPr/>
        </p:nvSpPr>
        <p:spPr bwMode="auto">
          <a:xfrm>
            <a:off x="3708400" y="1412875"/>
            <a:ext cx="4681538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6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+mn-cs"/>
              </a:rPr>
              <a:t>У дубочка два сучочка.              Вот сучок. И вот сучок.            Так, дружок, в любом лесу        Ты увидишь букву …</a:t>
            </a:r>
          </a:p>
        </p:txBody>
      </p:sp>
      <p:sp>
        <p:nvSpPr>
          <p:cNvPr id="123931" name="WordArt 27"/>
          <p:cNvSpPr>
            <a:spLocks noChangeArrowheads="1" noChangeShapeType="1" noTextEdit="1"/>
          </p:cNvSpPr>
          <p:nvPr/>
        </p:nvSpPr>
        <p:spPr bwMode="auto">
          <a:xfrm>
            <a:off x="7812088" y="2708275"/>
            <a:ext cx="1008062" cy="12969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У</a:t>
            </a:r>
          </a:p>
        </p:txBody>
      </p:sp>
      <p:pic>
        <p:nvPicPr>
          <p:cNvPr id="123945" name="Picture 41" descr="сканирование000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58888" y="1628775"/>
            <a:ext cx="2016125" cy="1938338"/>
          </a:xfrm>
          <a:prstGeom prst="rect">
            <a:avLst/>
          </a:prstGeom>
          <a:noFill/>
          <a:ln w="38100">
            <a:solidFill>
              <a:srgbClr val="339966"/>
            </a:solidFill>
            <a:miter lim="800000"/>
            <a:headEnd/>
            <a:tailEnd/>
          </a:ln>
        </p:spPr>
      </p:pic>
      <p:sp>
        <p:nvSpPr>
          <p:cNvPr id="123928" name="Text Box 24"/>
          <p:cNvSpPr txBox="1">
            <a:spLocks noChangeArrowheads="1"/>
          </p:cNvSpPr>
          <p:nvPr/>
        </p:nvSpPr>
        <p:spPr bwMode="auto">
          <a:xfrm>
            <a:off x="3635375" y="1412875"/>
            <a:ext cx="46799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6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+mn-cs"/>
              </a:rPr>
              <a:t>Палочка.                             Рядом две ровные дужки-     Вот и готовы                       Очки…  для лягушки.</a:t>
            </a:r>
          </a:p>
        </p:txBody>
      </p:sp>
      <p:sp>
        <p:nvSpPr>
          <p:cNvPr id="123932" name="WordArt 28"/>
          <p:cNvSpPr>
            <a:spLocks noChangeArrowheads="1" noChangeShapeType="1" noTextEdit="1"/>
          </p:cNvSpPr>
          <p:nvPr/>
        </p:nvSpPr>
        <p:spPr bwMode="auto">
          <a:xfrm>
            <a:off x="7812088" y="2636838"/>
            <a:ext cx="936625" cy="1368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В</a:t>
            </a:r>
          </a:p>
        </p:txBody>
      </p:sp>
      <p:pic>
        <p:nvPicPr>
          <p:cNvPr id="35878" name="Picture 43" descr="j0432529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24300" y="6069013"/>
            <a:ext cx="1368425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5" dur="250" autoRev="1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250" autoRev="1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250" autoRev="1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3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50"/>
                            </p:stCondLst>
                            <p:childTnLst>
                              <p:par>
                                <p:cTn id="35" presetID="18" presetClass="exit" presetSubtype="3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trips(upRight)">
                                      <p:cBhvr>
                                        <p:cTn id="36" dur="20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2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20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5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23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3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5" dur="250" autoRev="1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6" dur="250" autoRev="1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5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3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50"/>
                            </p:stCondLst>
                            <p:childTnLst>
                              <p:par>
                                <p:cTn id="7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76" dur="2000"/>
                                        <p:tgtEl>
                                          <p:spTgt spid="1239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2000"/>
                                        <p:tgtEl>
                                          <p:spTgt spid="123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2000"/>
                                        <p:tgtEl>
                                          <p:spTgt spid="1239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950"/>
                            </p:stCondLst>
                            <p:childTnLst>
                              <p:par>
                                <p:cTn id="8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23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23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5" dur="250" autoRev="1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6" dur="250" autoRev="1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7" dur="250" autoRev="1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45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3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950"/>
                            </p:stCondLst>
                            <p:childTnLst>
                              <p:par>
                                <p:cTn id="11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16" dur="2000"/>
                                        <p:tgtEl>
                                          <p:spTgt spid="123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9" dur="2000"/>
                                        <p:tgtEl>
                                          <p:spTgt spid="1239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2" dur="2000"/>
                                        <p:tgtEl>
                                          <p:spTgt spid="123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6" dur="80"/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7" dur="80"/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80"/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110"/>
                            </p:stCondLst>
                            <p:childTnLst>
                              <p:par>
                                <p:cTn id="1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123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1239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45" dur="250" autoRev="1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6" dur="250" autoRev="1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7" dur="250" autoRev="1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50"/>
                            </p:stCondLst>
                            <p:childTnLst>
                              <p:par>
                                <p:cTn id="1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23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950"/>
                            </p:stCondLst>
                            <p:childTnLst>
                              <p:par>
                                <p:cTn id="155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56" dur="2000"/>
                                        <p:tgtEl>
                                          <p:spTgt spid="1239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950"/>
                            </p:stCondLst>
                            <p:childTnLst>
                              <p:par>
                                <p:cTn id="159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60" dur="500"/>
                                        <p:tgtEl>
                                          <p:spTgt spid="1239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63" dur="2000"/>
                                        <p:tgtEl>
                                          <p:spTgt spid="1239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6950"/>
                            </p:stCondLst>
                            <p:childTnLst>
                              <p:par>
                                <p:cTn id="16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8" dur="80"/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9" dur="80"/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80"/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123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123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000"/>
                            </p:stCondLst>
                            <p:childTnLst>
                              <p:par>
                                <p:cTn id="185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86" dur="250" autoRev="1" fill="hold"/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7" dur="250" autoRev="1" fill="hold"/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8" dur="250" autoRev="1" fill="hold"/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450"/>
                            </p:stCondLst>
                            <p:childTnLst>
                              <p:par>
                                <p:cTn id="1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23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950"/>
                            </p:stCondLst>
                            <p:childTnLst>
                              <p:par>
                                <p:cTn id="19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97" dur="2000"/>
                                        <p:tgtEl>
                                          <p:spTgt spid="123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0" dur="2000"/>
                                        <p:tgtEl>
                                          <p:spTgt spid="123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3" dur="2000"/>
                                        <p:tgtEl>
                                          <p:spTgt spid="123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4950"/>
                            </p:stCondLst>
                            <p:childTnLst>
                              <p:par>
                                <p:cTn id="20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8" dur="80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9" dur="80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80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2000"/>
                                        <p:tgtEl>
                                          <p:spTgt spid="123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1239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25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26" dur="250" autoRev="1" fill="hold"/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7" dur="250" autoRev="1" fill="hold"/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8" dur="250" autoRev="1" fill="hold"/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450"/>
                            </p:stCondLst>
                            <p:childTnLst>
                              <p:par>
                                <p:cTn id="2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23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950"/>
                            </p:stCondLst>
                            <p:childTnLst>
                              <p:par>
                                <p:cTn id="236" presetID="29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1000"/>
                                        <p:tgtEl>
                                          <p:spTgt spid="123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1239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9" dur="1000"/>
                                        <p:tgtEl>
                                          <p:spTgt spid="123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3950"/>
                            </p:stCondLst>
                            <p:childTnLst>
                              <p:par>
                                <p:cTn id="25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4" dur="80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5" dur="80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80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2000" fill="hold"/>
                                        <p:tgtEl>
                                          <p:spTgt spid="123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000" fill="hold"/>
                                        <p:tgtEl>
                                          <p:spTgt spid="123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2000"/>
                                        <p:tgtEl>
                                          <p:spTgt spid="123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2000"/>
                                        <p:tgtEl>
                                          <p:spTgt spid="1239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2000" fill="hold"/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0" fill="hold"/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000" fill="hold"/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2000"/>
                            </p:stCondLst>
                            <p:childTnLst>
                              <p:par>
                                <p:cTn id="271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72" dur="250" autoRev="1" fill="hold"/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3" dur="250" autoRev="1" fill="hold"/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4" dur="250" autoRev="1" fill="hold"/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450"/>
                            </p:stCondLst>
                            <p:childTnLst>
                              <p:par>
                                <p:cTn id="2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2950"/>
                            </p:stCondLst>
                            <p:childTnLst>
                              <p:par>
                                <p:cTn id="282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trips(downLeft)">
                                      <p:cBhvr>
                                        <p:cTn id="283" dur="2000"/>
                                        <p:tgtEl>
                                          <p:spTgt spid="123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86" dur="2000"/>
                                        <p:tgtEl>
                                          <p:spTgt spid="1239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89" dur="2000"/>
                                        <p:tgtEl>
                                          <p:spTgt spid="1239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4950"/>
                            </p:stCondLst>
                            <p:childTnLst>
                              <p:par>
                                <p:cTn id="2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2000" fill="hold"/>
                                        <p:tgtEl>
                                          <p:spTgt spid="123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123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123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2" grpId="0" animBg="1"/>
      <p:bldP spid="123920" grpId="0" animBg="1"/>
      <p:bldP spid="123919" grpId="0" animBg="1"/>
      <p:bldP spid="123917" grpId="0" animBg="1"/>
      <p:bldP spid="123916" grpId="0" animBg="1"/>
      <p:bldP spid="123913" grpId="0" animBg="1"/>
      <p:bldP spid="123909" grpId="0"/>
      <p:bldP spid="123909" grpId="1"/>
      <p:bldP spid="123910" grpId="0" animBg="1"/>
      <p:bldP spid="123910" grpId="1" animBg="1"/>
      <p:bldP spid="123911" grpId="0" animBg="1"/>
      <p:bldP spid="123918" grpId="0" animBg="1"/>
      <p:bldP spid="123921" grpId="0" animBg="1"/>
      <p:bldP spid="123922" grpId="0" animBg="1"/>
      <p:bldP spid="123923" grpId="0" animBg="1"/>
      <p:bldP spid="123924" grpId="0" animBg="1"/>
      <p:bldP spid="123925" grpId="0" animBg="1"/>
      <p:bldP spid="123926" grpId="0" animBg="1"/>
      <p:bldP spid="123933" grpId="0"/>
      <p:bldP spid="123933" grpId="1"/>
      <p:bldP spid="123934" grpId="0" animBg="1"/>
      <p:bldP spid="123934" grpId="1" animBg="1"/>
      <p:bldP spid="123937" grpId="0"/>
      <p:bldP spid="123937" grpId="1"/>
      <p:bldP spid="123938" grpId="0" animBg="1"/>
      <p:bldP spid="123938" grpId="1" animBg="1"/>
      <p:bldP spid="123941" grpId="0" animBg="1"/>
      <p:bldP spid="123941" grpId="1" animBg="1"/>
      <p:bldP spid="123943" grpId="0"/>
      <p:bldP spid="123943" grpId="1"/>
      <p:bldP spid="123946" grpId="0"/>
      <p:bldP spid="123942" grpId="0" animBg="1"/>
      <p:bldP spid="123942" grpId="1" animBg="1"/>
      <p:bldP spid="123940" grpId="0"/>
      <p:bldP spid="123940" grpId="1"/>
      <p:bldP spid="123930" grpId="0"/>
      <p:bldP spid="123930" grpId="1"/>
      <p:bldP spid="123931" grpId="0" animBg="1"/>
      <p:bldP spid="123931" grpId="1" animBg="1"/>
      <p:bldP spid="123928" grpId="0"/>
      <p:bldP spid="123928" grpId="1"/>
      <p:bldP spid="123932" grpId="0" animBg="1"/>
      <p:bldP spid="123932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50000">
              <a:srgbClr val="FFFFFF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Рисунок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1268413"/>
            <a:ext cx="41433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WordArt 4"/>
          <p:cNvSpPr>
            <a:spLocks noChangeArrowheads="1" noChangeShapeType="1" noTextEdit="1"/>
          </p:cNvSpPr>
          <p:nvPr/>
        </p:nvSpPr>
        <p:spPr bwMode="auto">
          <a:xfrm>
            <a:off x="1187450" y="765175"/>
            <a:ext cx="6624638" cy="4752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Переменка</a:t>
            </a:r>
          </a:p>
        </p:txBody>
      </p:sp>
      <p:pic>
        <p:nvPicPr>
          <p:cNvPr id="36868" name="Picture 7" descr="Рисунок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157788"/>
            <a:ext cx="3384550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8" descr="Рисунок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5" y="5229225"/>
            <a:ext cx="33845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9" descr="Рисунок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59450" y="5229225"/>
            <a:ext cx="33845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10" descr="j0432529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75575" y="0"/>
            <a:ext cx="1368425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частушк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611188" y="45815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080" fill="hold"/>
                                        <p:tgtEl>
                                          <p:spTgt spid="368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9" descr="Рисунок9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924175"/>
            <a:ext cx="4500562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WordArt 17">
            <a:hlinkClick r:id="rId3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5545137" cy="27352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Праздник </a:t>
            </a:r>
          </a:p>
          <a:p>
            <a:pPr algn="ctr"/>
            <a:r>
              <a:rPr lang="ru-RU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первой оценки</a:t>
            </a:r>
          </a:p>
        </p:txBody>
      </p:sp>
      <p:pic>
        <p:nvPicPr>
          <p:cNvPr id="37892" name="Picture 18" descr="неелв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725" y="1412875"/>
            <a:ext cx="235108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Чему учат в школе минусов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900113" y="59499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8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79" fill="hold"/>
                                        <p:tgtEl>
                                          <p:spTgt spid="378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Рисунок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924175"/>
            <a:ext cx="4500562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5545137" cy="27352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Праздник </a:t>
            </a:r>
          </a:p>
          <a:p>
            <a:pPr algn="ctr"/>
            <a:r>
              <a:rPr lang="ru-RU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первой оценки</a:t>
            </a:r>
          </a:p>
        </p:txBody>
      </p:sp>
      <p:pic>
        <p:nvPicPr>
          <p:cNvPr id="16388" name="Picture 4" descr="неелв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1125538"/>
            <a:ext cx="235108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9" name="Picture 11" descr="Копия пергамент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052513"/>
            <a:ext cx="6337300" cy="539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1763713" y="2133600"/>
            <a:ext cx="53276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/>
              <a:t>Приглашаю в страну отличных оценок</a:t>
            </a:r>
          </a:p>
        </p:txBody>
      </p:sp>
      <p:pic>
        <p:nvPicPr>
          <p:cNvPr id="109583" name="Picture 15" descr="AIRENVL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70712">
            <a:off x="0" y="460375"/>
            <a:ext cx="8856663" cy="639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7" name="Text Box 9"/>
          <p:cNvSpPr txBox="1">
            <a:spLocks noChangeArrowheads="1"/>
          </p:cNvSpPr>
          <p:nvPr/>
        </p:nvSpPr>
        <p:spPr bwMode="auto">
          <a:xfrm rot="240075">
            <a:off x="1331913" y="3644900"/>
            <a:ext cx="60626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Кому:  ученикам 2  класса</a:t>
            </a:r>
          </a:p>
        </p:txBody>
      </p:sp>
      <p:sp>
        <p:nvSpPr>
          <p:cNvPr id="109581" name="Text Box 13"/>
          <p:cNvSpPr txBox="1">
            <a:spLocks noChangeArrowheads="1"/>
          </p:cNvSpPr>
          <p:nvPr/>
        </p:nvSpPr>
        <p:spPr bwMode="auto">
          <a:xfrm rot="225919">
            <a:off x="1116013" y="4652963"/>
            <a:ext cx="6445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От кого: от деда Буквоведа</a:t>
            </a: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 rot="284297">
            <a:off x="1539875" y="2586038"/>
            <a:ext cx="58594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Куда:  посёлок Безенчук, </a:t>
            </a:r>
          </a:p>
          <a:p>
            <a:r>
              <a:rPr lang="ru-RU" sz="3600" b="1"/>
              <a:t>              школа № 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16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/>
      <p:bldP spid="109577" grpId="0"/>
      <p:bldP spid="109577" grpId="1"/>
      <p:bldP spid="109581" grpId="0" build="allAtOnce"/>
      <p:bldP spid="109575" grpId="0"/>
      <p:bldP spid="10957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7" descr="горо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0175" y="0"/>
            <a:ext cx="9274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9" name="Line 7"/>
          <p:cNvSpPr>
            <a:spLocks noChangeShapeType="1"/>
          </p:cNvSpPr>
          <p:nvPr/>
        </p:nvSpPr>
        <p:spPr bwMode="auto">
          <a:xfrm>
            <a:off x="2124075" y="5300663"/>
            <a:ext cx="0" cy="1800225"/>
          </a:xfrm>
          <a:prstGeom prst="line">
            <a:avLst/>
          </a:prstGeom>
          <a:noFill/>
          <a:ln w="190500">
            <a:solidFill>
              <a:srgbClr val="33333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00360" name="Line 8"/>
          <p:cNvSpPr>
            <a:spLocks noChangeShapeType="1"/>
          </p:cNvSpPr>
          <p:nvPr/>
        </p:nvSpPr>
        <p:spPr bwMode="auto">
          <a:xfrm>
            <a:off x="2124075" y="5229225"/>
            <a:ext cx="4535488" cy="71438"/>
          </a:xfrm>
          <a:prstGeom prst="line">
            <a:avLst/>
          </a:prstGeom>
          <a:noFill/>
          <a:ln w="190500">
            <a:solidFill>
              <a:srgbClr val="333333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00361" name="Line 9"/>
          <p:cNvSpPr>
            <a:spLocks noChangeShapeType="1"/>
          </p:cNvSpPr>
          <p:nvPr/>
        </p:nvSpPr>
        <p:spPr bwMode="auto">
          <a:xfrm>
            <a:off x="6659563" y="4957763"/>
            <a:ext cx="0" cy="1900237"/>
          </a:xfrm>
          <a:prstGeom prst="line">
            <a:avLst/>
          </a:prstGeom>
          <a:noFill/>
          <a:ln w="190500">
            <a:solidFill>
              <a:srgbClr val="33333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00362" name="Lock"/>
          <p:cNvSpPr>
            <a:spLocks noEditPoints="1" noChangeArrowheads="1"/>
          </p:cNvSpPr>
          <p:nvPr/>
        </p:nvSpPr>
        <p:spPr bwMode="auto">
          <a:xfrm>
            <a:off x="4140200" y="5084763"/>
            <a:ext cx="936625" cy="107950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9606 h 21600"/>
              <a:gd name="T4" fmla="*/ 10800 w 21600"/>
              <a:gd name="T5" fmla="*/ 21600 h 21600"/>
              <a:gd name="T6" fmla="*/ 0 w 21600"/>
              <a:gd name="T7" fmla="*/ 9606 h 21600"/>
              <a:gd name="T8" fmla="*/ 744 w 21600"/>
              <a:gd name="T9" fmla="*/ 9904 h 21600"/>
              <a:gd name="T10" fmla="*/ 21134 w 21600"/>
              <a:gd name="T11" fmla="*/ 153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C0C0C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pic>
        <p:nvPicPr>
          <p:cNvPr id="18438" name="Picture 15" descr="Рисунок1123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05263"/>
            <a:ext cx="2411413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WordArt 19"/>
          <p:cNvSpPr>
            <a:spLocks noChangeArrowheads="1" noChangeShapeType="1" noTextEdit="1"/>
          </p:cNvSpPr>
          <p:nvPr/>
        </p:nvSpPr>
        <p:spPr bwMode="auto">
          <a:xfrm>
            <a:off x="250825" y="549275"/>
            <a:ext cx="8569325" cy="20891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страна отличных оценок</a:t>
            </a:r>
          </a:p>
        </p:txBody>
      </p:sp>
      <p:pic>
        <p:nvPicPr>
          <p:cNvPr id="18440" name="Picture 20" descr="5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1052513"/>
            <a:ext cx="80327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21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55875" y="981075"/>
            <a:ext cx="8636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74" name="Text Box 22"/>
          <p:cNvSpPr txBox="1">
            <a:spLocks noChangeArrowheads="1"/>
          </p:cNvSpPr>
          <p:nvPr/>
        </p:nvSpPr>
        <p:spPr bwMode="auto">
          <a:xfrm>
            <a:off x="971550" y="3500438"/>
            <a:ext cx="7235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+mn-cs"/>
              </a:rPr>
              <a:t>Отгадайте загадки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00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00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00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2" grpId="0" animBg="1"/>
      <p:bldP spid="10036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1547813" y="476250"/>
            <a:ext cx="66309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>
              <a:defRPr/>
            </a:pPr>
            <a:r>
              <a:rPr lang="ru-RU" sz="4200" b="1">
                <a:solidFill>
                  <a:srgbClr val="008000"/>
                </a:solidFill>
                <a:latin typeface="Comic Sans MS" pitchFamily="66" charset="0"/>
                <a:cs typeface="+mn-cs"/>
              </a:rPr>
              <a:t>  </a:t>
            </a:r>
            <a:r>
              <a:rPr lang="ru-RU" sz="4200" b="1">
                <a:latin typeface="Comic Sans MS" pitchFamily="66" charset="0"/>
                <a:cs typeface="+mn-cs"/>
              </a:rPr>
              <a:t>  </a:t>
            </a:r>
            <a:endParaRPr lang="ru-RU" sz="4200" b="1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  <a:cs typeface="+mn-cs"/>
            </a:endParaRPr>
          </a:p>
        </p:txBody>
      </p:sp>
      <p:pic>
        <p:nvPicPr>
          <p:cNvPr id="139267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05038"/>
            <a:ext cx="17287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8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2852738"/>
            <a:ext cx="17287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9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3284538"/>
            <a:ext cx="17287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70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3860800"/>
            <a:ext cx="1668463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71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35825" y="4437063"/>
            <a:ext cx="16700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273" name="Text Box 9"/>
          <p:cNvSpPr txBox="1">
            <a:spLocks noChangeArrowheads="1"/>
          </p:cNvSpPr>
          <p:nvPr/>
        </p:nvSpPr>
        <p:spPr bwMode="auto">
          <a:xfrm>
            <a:off x="1438275" y="260350"/>
            <a:ext cx="7705725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В школе есть такая птица: </a:t>
            </a:r>
            <a:b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</a:br>
            <a: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Если сядет на страницу, </a:t>
            </a:r>
            <a:b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</a:br>
            <a: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То с поникшей головой </a:t>
            </a:r>
            <a:b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</a:br>
            <a: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Возвращается домой.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0.39358 0.0419 " pathEditMode="relative" ptsTypes="AA">
                                      <p:cBhvr>
                                        <p:cTn id="26" dur="30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3000" fill="hold"/>
                                        <p:tgtEl>
                                          <p:spTgt spid="1392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827088" y="404813"/>
            <a:ext cx="76327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200" b="1">
                <a:latin typeface="Comic Sans MS" pitchFamily="66" charset="0"/>
              </a:rPr>
              <a:t>После урока</a:t>
            </a:r>
            <a:br>
              <a:rPr lang="ru-RU" sz="4200" b="1">
                <a:latin typeface="Comic Sans MS" pitchFamily="66" charset="0"/>
              </a:rPr>
            </a:br>
            <a:r>
              <a:rPr lang="ru-RU" sz="4200" b="1">
                <a:latin typeface="Comic Sans MS" pitchFamily="66" charset="0"/>
              </a:rPr>
              <a:t>Застыв у двери,</a:t>
            </a:r>
            <a:br>
              <a:rPr lang="ru-RU" sz="4200" b="1">
                <a:latin typeface="Comic Sans MS" pitchFamily="66" charset="0"/>
              </a:rPr>
            </a:br>
            <a:r>
              <a:rPr lang="ru-RU" sz="4200" b="1">
                <a:latin typeface="Comic Sans MS" pitchFamily="66" charset="0"/>
              </a:rPr>
              <a:t>Отдыхает палочка</a:t>
            </a:r>
            <a:br>
              <a:rPr lang="ru-RU" sz="4200" b="1">
                <a:latin typeface="Comic Sans MS" pitchFamily="66" charset="0"/>
              </a:rPr>
            </a:br>
            <a:r>
              <a:rPr lang="ru-RU" sz="4200" b="1">
                <a:latin typeface="Comic Sans MS" pitchFamily="66" charset="0"/>
              </a:rPr>
              <a:t>Отметка эта - ...</a:t>
            </a:r>
          </a:p>
        </p:txBody>
      </p:sp>
      <p:pic>
        <p:nvPicPr>
          <p:cNvPr id="138243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4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437063"/>
            <a:ext cx="1608138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5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1989138"/>
            <a:ext cx="20161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6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3938" y="2924175"/>
            <a:ext cx="1609725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7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4508500"/>
            <a:ext cx="16700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10532 L 0.66146 -0.09422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-828675" y="0"/>
            <a:ext cx="96186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>
              <a:defRPr/>
            </a:pPr>
            <a:r>
              <a:rPr lang="ru-RU" sz="4200" b="1">
                <a:solidFill>
                  <a:schemeClr val="accent2"/>
                </a:solidFill>
                <a:latin typeface="Comic Sans MS" pitchFamily="66" charset="0"/>
                <a:cs typeface="+mn-cs"/>
              </a:rPr>
              <a:t>Математику учил, </a:t>
            </a:r>
          </a:p>
          <a:p>
            <a:pPr marL="342900" indent="-342900" algn="ctr">
              <a:defRPr/>
            </a:pPr>
            <a:r>
              <a:rPr lang="ru-RU" sz="4200" b="1">
                <a:solidFill>
                  <a:schemeClr val="accent2"/>
                </a:solidFill>
                <a:latin typeface="Comic Sans MS" pitchFamily="66" charset="0"/>
                <a:cs typeface="+mn-cs"/>
              </a:rPr>
              <a:t>      На урок успел едва. </a:t>
            </a:r>
          </a:p>
          <a:p>
            <a:pPr marL="342900" indent="-342900" algn="ctr">
              <a:defRPr/>
            </a:pPr>
            <a:r>
              <a:rPr lang="ru-RU" sz="4200" b="1">
                <a:solidFill>
                  <a:schemeClr val="accent2"/>
                </a:solidFill>
                <a:latin typeface="Comic Sans MS" pitchFamily="66" charset="0"/>
                <a:cs typeface="+mn-cs"/>
              </a:rPr>
              <a:t>      Но прекрасно отвечал, </a:t>
            </a:r>
          </a:p>
          <a:p>
            <a:pPr marL="342900" indent="-342900" algn="ctr">
              <a:defRPr/>
            </a:pPr>
            <a:r>
              <a:rPr lang="ru-RU" sz="4200" b="1">
                <a:solidFill>
                  <a:schemeClr val="accent2"/>
                </a:solidFill>
                <a:latin typeface="Comic Sans MS" pitchFamily="66" charset="0"/>
                <a:cs typeface="+mn-cs"/>
              </a:rPr>
              <a:t>       В дневнике оценка ... </a:t>
            </a:r>
            <a:r>
              <a:rPr lang="ru-RU" sz="42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+mn-cs"/>
              </a:rPr>
              <a:t> </a:t>
            </a:r>
          </a:p>
        </p:txBody>
      </p:sp>
      <p:pic>
        <p:nvPicPr>
          <p:cNvPr id="120835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6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1844675"/>
            <a:ext cx="1608138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7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4365625"/>
            <a:ext cx="172878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8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2924175"/>
            <a:ext cx="1668462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9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7763" y="4365625"/>
            <a:ext cx="16700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9259E-6 L 0.07882 -0.33611 " pathEditMode="relative" ptsTypes="AA">
                                      <p:cBhvr>
                                        <p:cTn id="26" dur="2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208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-828675" y="0"/>
            <a:ext cx="96186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>
              <a:defRPr/>
            </a:pPr>
            <a:r>
              <a:rPr lang="ru-RU" sz="4200">
                <a:solidFill>
                  <a:srgbClr val="008000"/>
                </a:solidFill>
                <a:latin typeface="Comic Sans MS" pitchFamily="66" charset="0"/>
                <a:cs typeface="+mn-cs"/>
              </a:rPr>
              <a:t>  </a:t>
            </a:r>
            <a:r>
              <a:rPr lang="ru-RU" sz="4200" b="1">
                <a:solidFill>
                  <a:srgbClr val="006600"/>
                </a:solidFill>
                <a:latin typeface="Comic Sans MS" pitchFamily="66" charset="0"/>
                <a:cs typeface="+mn-cs"/>
              </a:rPr>
              <a:t>Целый день решал задачу</a:t>
            </a:r>
          </a:p>
          <a:p>
            <a:pPr marL="342900" indent="-342900" algn="ctr">
              <a:defRPr/>
            </a:pPr>
            <a:r>
              <a:rPr lang="ru-RU" sz="4200" b="1">
                <a:solidFill>
                  <a:srgbClr val="006600"/>
                </a:solidFill>
                <a:latin typeface="Comic Sans MS" pitchFamily="66" charset="0"/>
                <a:cs typeface="+mn-cs"/>
              </a:rPr>
              <a:t>      За столом сидел, корпел.</a:t>
            </a:r>
          </a:p>
          <a:p>
            <a:pPr marL="342900" indent="-342900" algn="ctr">
              <a:defRPr/>
            </a:pPr>
            <a:r>
              <a:rPr lang="ru-RU" sz="4200" b="1">
                <a:solidFill>
                  <a:srgbClr val="006600"/>
                </a:solidFill>
                <a:latin typeface="Comic Sans MS" pitchFamily="66" charset="0"/>
                <a:cs typeface="+mn-cs"/>
              </a:rPr>
              <a:t>Да забыл переписать!</a:t>
            </a:r>
          </a:p>
          <a:p>
            <a:pPr marL="342900" indent="-342900" algn="ctr">
              <a:defRPr/>
            </a:pPr>
            <a:r>
              <a:rPr lang="ru-RU" sz="4200" b="1">
                <a:solidFill>
                  <a:srgbClr val="006600"/>
                </a:solidFill>
                <a:latin typeface="Comic Sans MS" pitchFamily="66" charset="0"/>
                <a:cs typeface="+mn-cs"/>
              </a:rPr>
              <a:t>       Ты получишь цифру ... </a:t>
            </a:r>
            <a:r>
              <a:rPr lang="ru-RU" sz="42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+mn-cs"/>
              </a:rPr>
              <a:t> </a:t>
            </a:r>
          </a:p>
        </p:txBody>
      </p:sp>
      <p:pic>
        <p:nvPicPr>
          <p:cNvPr id="121859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0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4365625"/>
            <a:ext cx="1608137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1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4365625"/>
            <a:ext cx="172878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2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2924175"/>
            <a:ext cx="1668462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3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925" y="1844675"/>
            <a:ext cx="16700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7 L 0.07083 -0.34653 " pathEditMode="relative" ptsTypes="AA">
                                      <p:cBhvr>
                                        <p:cTn id="26" dur="20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218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CFF33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E2FFAD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CFF33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E2FFAD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Оформление по умолчанию 13">
    <a:dk1>
      <a:srgbClr val="000000"/>
    </a:dk1>
    <a:lt1>
      <a:srgbClr val="CCFF33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E2FFAD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1950</TotalTime>
  <Words>524</Words>
  <Application>Microsoft Office PowerPoint</Application>
  <PresentationFormat>Экран (4:3)</PresentationFormat>
  <Paragraphs>160</Paragraphs>
  <Slides>24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Comic Sans MS</vt:lpstr>
      <vt:lpstr>Monotype Corsiva</vt:lpstr>
      <vt:lpstr>Times New Roman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elF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28-0</cp:lastModifiedBy>
  <cp:revision>64</cp:revision>
  <dcterms:created xsi:type="dcterms:W3CDTF">2009-08-19T07:48:04Z</dcterms:created>
  <dcterms:modified xsi:type="dcterms:W3CDTF">2015-09-15T04:37:25Z</dcterms:modified>
</cp:coreProperties>
</file>