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4" r:id="rId4"/>
    <p:sldId id="276" r:id="rId5"/>
    <p:sldId id="265" r:id="rId6"/>
    <p:sldId id="267" r:id="rId7"/>
    <p:sldId id="269" r:id="rId8"/>
    <p:sldId id="270" r:id="rId9"/>
    <p:sldId id="271" r:id="rId10"/>
    <p:sldId id="272" r:id="rId11"/>
    <p:sldId id="274" r:id="rId12"/>
    <p:sldId id="273" r:id="rId13"/>
    <p:sldId id="275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BDC0"/>
    <a:srgbClr val="6AAABE"/>
    <a:srgbClr val="D6F6DF"/>
    <a:srgbClr val="FF9933"/>
    <a:srgbClr val="20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72" autoAdjust="0"/>
    <p:restoredTop sz="94794" autoAdjust="0"/>
  </p:normalViewPr>
  <p:slideViewPr>
    <p:cSldViewPr>
      <p:cViewPr varScale="1">
        <p:scale>
          <a:sx n="111" d="100"/>
          <a:sy n="111" d="100"/>
        </p:scale>
        <p:origin x="13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8BEDB-7091-4310-A556-4A6C3DF850CF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3029D-6F18-4A30-AF01-4FDCF7E68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40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5.png"/><Relationship Id="rId5" Type="http://schemas.openxmlformats.org/officeDocument/2006/relationships/audio" Target="../media/audio3.wav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DB4B6E9-6D48-DDFF-B847-EC0EB5F78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49332" y="2734625"/>
            <a:ext cx="5006250" cy="343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 flipH="1">
            <a:off x="683568" y="2276872"/>
            <a:ext cx="3667036" cy="1584176"/>
            <a:chOff x="1405691" y="264380"/>
            <a:chExt cx="3874476" cy="2562259"/>
          </a:xfrm>
        </p:grpSpPr>
        <p:sp>
          <p:nvSpPr>
            <p:cNvPr id="12" name="Овальная выноска 11"/>
            <p:cNvSpPr/>
            <p:nvPr/>
          </p:nvSpPr>
          <p:spPr>
            <a:xfrm>
              <a:off x="1616136" y="264380"/>
              <a:ext cx="3664031" cy="2562259"/>
            </a:xfrm>
            <a:prstGeom prst="wedgeEllipseCallout">
              <a:avLst>
                <a:gd name="adj1" fmla="val -53232"/>
                <a:gd name="adj2" fmla="val 43690"/>
              </a:avLst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05691" y="1015690"/>
              <a:ext cx="3792997" cy="868576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>
                  <a:latin typeface="Century Gothic" panose="020B0502020202020204" pitchFamily="34" charset="0"/>
                </a:rPr>
                <a:t>Помоги мне правильно написать слова!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2694" y="692696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Century Gothic" panose="020B0502020202020204" pitchFamily="34" charset="0"/>
              </a:rPr>
              <a:t>Парные согласные</a:t>
            </a:r>
          </a:p>
          <a:p>
            <a:pPr algn="ctr"/>
            <a:r>
              <a:rPr lang="ru-RU" sz="4000" b="1" dirty="0">
                <a:latin typeface="Century Gothic" panose="020B0502020202020204" pitchFamily="34" charset="0"/>
              </a:rPr>
              <a:t>в корне слова</a:t>
            </a:r>
          </a:p>
        </p:txBody>
      </p:sp>
      <p:pic>
        <p:nvPicPr>
          <p:cNvPr id="2050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88" y="5159026"/>
            <a:ext cx="2938463" cy="1317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_27230673_466">
            <a:hlinkClick r:id="" action="ppaction://media"/>
            <a:extLst>
              <a:ext uri="{FF2B5EF4-FFF2-40B4-BE49-F238E27FC236}">
                <a16:creationId xmlns:a16="http://schemas.microsoft.com/office/drawing/2014/main" id="{D9C6597A-CB85-1863-20DD-57D502F05A4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18912" y="64504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5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ла__ка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_27231103_11">
            <a:hlinkClick r:id="" action="ppaction://media"/>
            <a:extLst>
              <a:ext uri="{FF2B5EF4-FFF2-40B4-BE49-F238E27FC236}">
                <a16:creationId xmlns:a16="http://schemas.microsoft.com/office/drawing/2014/main" id="{887EAAEF-3E32-BC65-DA8D-52C10F14DA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0" y="6323576"/>
            <a:ext cx="290544" cy="290544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359CA2A5-E205-0B85-ADD7-A31EDF2C2523}"/>
              </a:ext>
            </a:extLst>
          </p:cNvPr>
          <p:cNvSpPr/>
          <p:nvPr/>
        </p:nvSpPr>
        <p:spPr>
          <a:xfrm>
            <a:off x="5765169" y="3768607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В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4497528B-966E-4EFE-EA08-7D51EDBDBCDE}"/>
              </a:ext>
            </a:extLst>
          </p:cNvPr>
          <p:cNvSpPr/>
          <p:nvPr/>
        </p:nvSpPr>
        <p:spPr>
          <a:xfrm>
            <a:off x="2123728" y="3768608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Ф</a:t>
            </a:r>
          </a:p>
        </p:txBody>
      </p:sp>
      <p:sp>
        <p:nvSpPr>
          <p:cNvPr id="12" name="Управляющая кнопка: &quot;Вперед&quot; или &quot;Следующий&quot;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66B2E706-2F53-D58D-B659-6D987464CC5F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6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18333 -0.3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-193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пуго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BC22261-3C3B-C6C2-CF7B-6F2766658023}"/>
              </a:ext>
            </a:extLst>
          </p:cNvPr>
          <p:cNvSpPr/>
          <p:nvPr/>
        </p:nvSpPr>
        <p:spPr>
          <a:xfrm>
            <a:off x="212372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Ф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A7CE83A9-CA97-91A3-ABD6-B58A58886B59}"/>
              </a:ext>
            </a:extLst>
          </p:cNvPr>
          <p:cNvSpPr/>
          <p:nvPr/>
        </p:nvSpPr>
        <p:spPr>
          <a:xfrm>
            <a:off x="5769530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В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DB6E307F-AE78-34D1-2873-C0020D22DC93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8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-0.12066 -0.390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шар__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D849E3E6-D403-F43E-19CF-B18EFE3D7316}"/>
              </a:ext>
            </a:extLst>
          </p:cNvPr>
          <p:cNvSpPr/>
          <p:nvPr/>
        </p:nvSpPr>
        <p:spPr>
          <a:xfrm>
            <a:off x="5765169" y="3789039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Ф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351339B1-3F06-5DCC-88C3-18B4048754BE}"/>
              </a:ext>
            </a:extLst>
          </p:cNvPr>
          <p:cNvSpPr/>
          <p:nvPr/>
        </p:nvSpPr>
        <p:spPr>
          <a:xfrm>
            <a:off x="212372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В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0E3F559-20A0-13BB-74BA-46E5814B51E4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7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03368 -0.379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190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сли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__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ки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5BFB702-207D-BEEC-C551-30D826AE1BA7}"/>
              </a:ext>
            </a:extLst>
          </p:cNvPr>
          <p:cNvSpPr/>
          <p:nvPr/>
        </p:nvSpPr>
        <p:spPr>
          <a:xfrm>
            <a:off x="212372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В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B9A45DF9-8B44-34DE-3549-5774869B6473}"/>
              </a:ext>
            </a:extLst>
          </p:cNvPr>
          <p:cNvSpPr/>
          <p:nvPr/>
        </p:nvSpPr>
        <p:spPr>
          <a:xfrm>
            <a:off x="5765167" y="3789039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Ф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97F4E71-A6E0-19E3-9388-2E3FA427A518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60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25434 -0.39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D89E99-EDC6-1503-BD6C-EB60B98CF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" y="3284984"/>
            <a:ext cx="5364088" cy="343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635897" y="434364"/>
            <a:ext cx="4972870" cy="2922628"/>
            <a:chOff x="1728678" y="217312"/>
            <a:chExt cx="4149068" cy="2736732"/>
          </a:xfrm>
        </p:grpSpPr>
        <p:sp>
          <p:nvSpPr>
            <p:cNvPr id="4" name="Овальная выноска 3"/>
            <p:cNvSpPr/>
            <p:nvPr/>
          </p:nvSpPr>
          <p:spPr>
            <a:xfrm>
              <a:off x="1728678" y="217312"/>
              <a:ext cx="4149068" cy="2736732"/>
            </a:xfrm>
            <a:prstGeom prst="wedgeEllipseCallout">
              <a:avLst>
                <a:gd name="adj1" fmla="val -53232"/>
                <a:gd name="adj2" fmla="val 43690"/>
              </a:avLst>
            </a:prstGeom>
            <a:noFill/>
            <a:ln w="381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06713" y="764308"/>
              <a:ext cx="3792997" cy="1642741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>
                  <a:latin typeface="Century Gothic" panose="020B0502020202020204" pitchFamily="34" charset="0"/>
                </a:rPr>
                <a:t>Мне понравилось выполнять задания с вами!</a:t>
              </a:r>
            </a:p>
          </p:txBody>
        </p:sp>
      </p:grpSp>
      <p:pic>
        <p:nvPicPr>
          <p:cNvPr id="7" name="p_27231679_613">
            <a:hlinkClick r:id="" action="ppaction://media"/>
            <a:extLst>
              <a:ext uri="{FF2B5EF4-FFF2-40B4-BE49-F238E27FC236}">
                <a16:creationId xmlns:a16="http://schemas.microsoft.com/office/drawing/2014/main" id="{D00369B0-3658-0DD2-CEDC-63DED340024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08767" y="639529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5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6054" y="332656"/>
            <a:ext cx="4821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6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Б </a:t>
            </a:r>
            <a:r>
              <a:rPr lang="ru-RU" sz="6600" b="1" dirty="0">
                <a:latin typeface="Century Gothic" panose="020B0502020202020204" pitchFamily="34" charset="0"/>
              </a:rPr>
              <a:t>или </a:t>
            </a:r>
            <a:r>
              <a:rPr lang="ru-RU" sz="6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П</a:t>
            </a:r>
            <a:r>
              <a:rPr lang="ru-RU" sz="6600" b="1" dirty="0">
                <a:latin typeface="Century Gothic" panose="020B0502020202020204" pitchFamily="34" charset="0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4409" y="2635251"/>
            <a:ext cx="302944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ры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6508" y="1902482"/>
            <a:ext cx="341195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коро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1417" y="5035184"/>
            <a:ext cx="32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хру</a:t>
            </a:r>
            <a:r>
              <a:rPr lang="ru-RU" sz="4800" b="1" dirty="0">
                <a:latin typeface="Century Gothic" panose="020B0502020202020204" pitchFamily="34" charset="0"/>
              </a:rPr>
              <a:t>__кий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17060" y="1840352"/>
            <a:ext cx="324035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ле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8992" y="2649714"/>
            <a:ext cx="302944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гри</a:t>
            </a:r>
            <a:r>
              <a:rPr lang="ru-RU" sz="4800" b="1" dirty="0">
                <a:latin typeface="Century Gothic" panose="020B0502020202020204" pitchFamily="34" charset="0"/>
              </a:rPr>
              <a:t>__</a:t>
            </a:r>
            <a:r>
              <a:rPr lang="ru-RU" sz="4800" b="1" dirty="0" err="1">
                <a:latin typeface="Century Gothic" panose="020B0502020202020204" pitchFamily="34" charset="0"/>
              </a:rPr>
              <a:t>ки</a:t>
            </a:r>
            <a:endParaRPr lang="ru-RU" sz="4800" b="1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4352" y="5159852"/>
            <a:ext cx="28104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ро</a:t>
            </a:r>
            <a:r>
              <a:rPr lang="ru-RU" sz="4800" b="1" dirty="0">
                <a:latin typeface="Century Gothic" panose="020B0502020202020204" pitchFamily="34" charset="0"/>
              </a:rPr>
              <a:t>__кий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0235" y="3456217"/>
            <a:ext cx="2498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Century Gothic" panose="020B0502020202020204" pitchFamily="34" charset="0"/>
              </a:rPr>
              <a:t>ром__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16311" y="4319439"/>
            <a:ext cx="324035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кре</a:t>
            </a:r>
            <a:r>
              <a:rPr lang="ru-RU" sz="4800" b="1" dirty="0">
                <a:latin typeface="Century Gothic" panose="020B0502020202020204" pitchFamily="34" charset="0"/>
              </a:rPr>
              <a:t>__кий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6508" y="3427191"/>
            <a:ext cx="2810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Century Gothic" panose="020B0502020202020204" pitchFamily="34" charset="0"/>
              </a:rPr>
              <a:t>стол__</a:t>
            </a:r>
          </a:p>
        </p:txBody>
      </p:sp>
      <p:sp>
        <p:nvSpPr>
          <p:cNvPr id="2101" name="TextBox 2100"/>
          <p:cNvSpPr txBox="1"/>
          <p:nvPr/>
        </p:nvSpPr>
        <p:spPr>
          <a:xfrm>
            <a:off x="2359481" y="5159851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25135" y="1837434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857219" y="3462606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7033654" y="3387484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444479" y="2635251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677199" y="4287496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609697" y="2635739"/>
            <a:ext cx="3600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047824" y="1912011"/>
            <a:ext cx="3600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б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6663634" y="4960213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4032" y="4213716"/>
            <a:ext cx="28104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ке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6663" y="4150431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E3E9A8-E729-1E8A-5393-7FF124AB5DC8}"/>
              </a:ext>
            </a:extLst>
          </p:cNvPr>
          <p:cNvSpPr txBox="1"/>
          <p:nvPr/>
        </p:nvSpPr>
        <p:spPr>
          <a:xfrm>
            <a:off x="1763688" y="6418393"/>
            <a:ext cx="1273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8" name="p_27230704_594">
            <a:hlinkClick r:id="" action="ppaction://media"/>
            <a:extLst>
              <a:ext uri="{FF2B5EF4-FFF2-40B4-BE49-F238E27FC236}">
                <a16:creationId xmlns:a16="http://schemas.microsoft.com/office/drawing/2014/main" id="{8979840F-CC36-D09C-A789-A179D5A7E65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21919" y="6443688"/>
            <a:ext cx="253089" cy="253089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02B472D-E831-6124-539B-47ACA7D409EE}"/>
              </a:ext>
            </a:extLst>
          </p:cNvPr>
          <p:cNvSpPr/>
          <p:nvPr/>
        </p:nvSpPr>
        <p:spPr>
          <a:xfrm>
            <a:off x="3494268" y="6265881"/>
            <a:ext cx="1950100" cy="551942"/>
          </a:xfrm>
          <a:prstGeom prst="round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проверить</a:t>
            </a:r>
          </a:p>
        </p:txBody>
      </p:sp>
      <p:sp>
        <p:nvSpPr>
          <p:cNvPr id="3" name="Управляющая кнопка: &quot;Вперед&quot; или &quot;Следующий&quot;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A1ECA5C-6844-A678-835F-5ECCE5ED080D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97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2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5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_27230729_70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101" grpId="0"/>
      <p:bldP spid="118" grpId="0"/>
      <p:bldP spid="119" grpId="0"/>
      <p:bldP spid="120" grpId="0"/>
      <p:bldP spid="121" grpId="0"/>
      <p:bldP spid="123" grpId="0"/>
      <p:bldP spid="125" grpId="0"/>
      <p:bldP spid="126" grpId="0"/>
      <p:bldP spid="127" grpId="0"/>
      <p:bldP spid="23" grpId="0"/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6054" y="332656"/>
            <a:ext cx="4821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6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Д </a:t>
            </a:r>
            <a:r>
              <a:rPr lang="ru-RU" sz="6600" b="1" dirty="0">
                <a:latin typeface="Century Gothic" panose="020B0502020202020204" pitchFamily="34" charset="0"/>
              </a:rPr>
              <a:t>или </a:t>
            </a:r>
            <a:r>
              <a:rPr lang="ru-RU" sz="66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Т</a:t>
            </a:r>
            <a:r>
              <a:rPr lang="ru-RU" sz="6600" b="1" dirty="0">
                <a:latin typeface="Century Gothic" panose="020B0502020202020204" pitchFamily="34" charset="0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4409" y="2635251"/>
            <a:ext cx="302944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горо</a:t>
            </a:r>
            <a:r>
              <a:rPr lang="ru-RU" sz="4800" b="1" dirty="0">
                <a:latin typeface="Century Gothic" panose="020B0502020202020204" pitchFamily="34" charset="0"/>
              </a:rPr>
              <a:t>__</a:t>
            </a:r>
            <a:r>
              <a:rPr lang="ru-RU" sz="4800" b="1" dirty="0" err="1">
                <a:latin typeface="Century Gothic" panose="020B0502020202020204" pitchFamily="34" charset="0"/>
              </a:rPr>
              <a:t>ки</a:t>
            </a:r>
            <a:endParaRPr lang="ru-RU" sz="4800" b="1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6508" y="1902482"/>
            <a:ext cx="26322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Century Gothic" panose="020B0502020202020204" pitchFamily="34" charset="0"/>
              </a:rPr>
              <a:t>пря__</a:t>
            </a:r>
            <a:r>
              <a:rPr lang="ru-RU" sz="4800" b="1" dirty="0" err="1">
                <a:latin typeface="Century Gothic" panose="020B0502020202020204" pitchFamily="34" charset="0"/>
              </a:rPr>
              <a:t>ки</a:t>
            </a:r>
            <a:endParaRPr lang="ru-RU" sz="4800" b="1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98992" y="4306661"/>
            <a:ext cx="3240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жи</a:t>
            </a:r>
            <a:r>
              <a:rPr lang="ru-RU" sz="4800" b="1" dirty="0">
                <a:latin typeface="Century Gothic" panose="020B0502020202020204" pitchFamily="34" charset="0"/>
              </a:rPr>
              <a:t>__кий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17060" y="1840352"/>
            <a:ext cx="324035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лё</a:t>
            </a:r>
            <a:r>
              <a:rPr lang="ru-RU" sz="4800" b="1" dirty="0">
                <a:latin typeface="Century Gothic" panose="020B0502020202020204" pitchFamily="34" charset="0"/>
              </a:rPr>
              <a:t>__чик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8992" y="2649714"/>
            <a:ext cx="302944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яго</a:t>
            </a:r>
            <a:r>
              <a:rPr lang="ru-RU" sz="4800" b="1" dirty="0">
                <a:latin typeface="Century Gothic" panose="020B0502020202020204" pitchFamily="34" charset="0"/>
              </a:rPr>
              <a:t>__</a:t>
            </a:r>
            <a:r>
              <a:rPr lang="ru-RU" sz="4800" b="1" dirty="0" err="1">
                <a:latin typeface="Century Gothic" panose="020B0502020202020204" pitchFamily="34" charset="0"/>
              </a:rPr>
              <a:t>ки</a:t>
            </a:r>
            <a:endParaRPr lang="ru-RU" sz="4800" b="1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4352" y="5159852"/>
            <a:ext cx="28104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ве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74409" y="3452015"/>
            <a:ext cx="2498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дроз</a:t>
            </a:r>
            <a:r>
              <a:rPr lang="ru-RU" sz="4800" b="1" dirty="0">
                <a:latin typeface="Century Gothic" panose="020B0502020202020204" pitchFamily="34" charset="0"/>
              </a:rPr>
              <a:t>__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7961" y="5190154"/>
            <a:ext cx="350491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нахо</a:t>
            </a:r>
            <a:r>
              <a:rPr lang="ru-RU" sz="4800" b="1" dirty="0">
                <a:latin typeface="Century Gothic" panose="020B0502020202020204" pitchFamily="34" charset="0"/>
              </a:rPr>
              <a:t>__ка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54352" y="3481339"/>
            <a:ext cx="2840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робо</a:t>
            </a:r>
            <a:r>
              <a:rPr lang="ru-RU" sz="4800" b="1" dirty="0">
                <a:latin typeface="Century Gothic" panose="020B0502020202020204" pitchFamily="34" charset="0"/>
              </a:rPr>
              <a:t>__</a:t>
            </a:r>
          </a:p>
        </p:txBody>
      </p:sp>
      <p:sp>
        <p:nvSpPr>
          <p:cNvPr id="2101" name="TextBox 2100"/>
          <p:cNvSpPr txBox="1"/>
          <p:nvPr/>
        </p:nvSpPr>
        <p:spPr>
          <a:xfrm>
            <a:off x="2359481" y="5159851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т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325135" y="1837434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т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064124" y="337587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д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072560" y="3466248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т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6998584" y="2622342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д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967287" y="511813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д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609697" y="2635739"/>
            <a:ext cx="3600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д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625807" y="1888249"/>
            <a:ext cx="3600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т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464273" y="4306661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д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09591" y="4297245"/>
            <a:ext cx="373802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b="1" dirty="0" err="1">
                <a:latin typeface="Century Gothic" panose="020B0502020202020204" pitchFamily="34" charset="0"/>
              </a:rPr>
              <a:t>газе__чик</a:t>
            </a:r>
            <a:endParaRPr lang="ru-RU" sz="4800" b="1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7267" y="424362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т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40888138-4E77-CD24-AB8B-DF6E04973D67}"/>
              </a:ext>
            </a:extLst>
          </p:cNvPr>
          <p:cNvSpPr/>
          <p:nvPr/>
        </p:nvSpPr>
        <p:spPr>
          <a:xfrm>
            <a:off x="3494268" y="6265881"/>
            <a:ext cx="1950100" cy="551942"/>
          </a:xfrm>
          <a:prstGeom prst="round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проверить</a:t>
            </a:r>
          </a:p>
        </p:txBody>
      </p:sp>
      <p:sp>
        <p:nvSpPr>
          <p:cNvPr id="3" name="Управляющая кнопка: &quot;Вперед&quot; или &quot;Следующий&quot;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17DB6D6-7415-AC89-C490-BA041CDE8D9C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55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_27230737_73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101" grpId="0"/>
      <p:bldP spid="118" grpId="0"/>
      <p:bldP spid="119" grpId="0"/>
      <p:bldP spid="120" grpId="0"/>
      <p:bldP spid="121" grpId="0"/>
      <p:bldP spid="123" grpId="0"/>
      <p:bldP spid="125" grpId="0"/>
      <p:bldP spid="126" grpId="0"/>
      <p:bldP spid="127" grpId="0"/>
      <p:bldP spid="23" grpId="0"/>
      <p:bldP spid="2" grpId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_27231103_11">
            <a:hlinkClick r:id="" action="ppaction://media"/>
            <a:extLst>
              <a:ext uri="{FF2B5EF4-FFF2-40B4-BE49-F238E27FC236}">
                <a16:creationId xmlns:a16="http://schemas.microsoft.com/office/drawing/2014/main" id="{F5ACB542-D04F-3326-2D90-D67B72D44F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55604" y="6309320"/>
            <a:ext cx="232792" cy="2327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87815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сапо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__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ки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BDCBBDF-F382-C8AA-7D65-F520DE3FE3AF}"/>
              </a:ext>
            </a:extLst>
          </p:cNvPr>
          <p:cNvSpPr/>
          <p:nvPr/>
        </p:nvSpPr>
        <p:spPr>
          <a:xfrm>
            <a:off x="2123728" y="378899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Ж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8382E46-CF43-619E-48D3-7BE04B3AD15E}"/>
              </a:ext>
            </a:extLst>
          </p:cNvPr>
          <p:cNvSpPr/>
          <p:nvPr/>
        </p:nvSpPr>
        <p:spPr>
          <a:xfrm>
            <a:off x="5765169" y="381038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Ш</a:t>
            </a:r>
          </a:p>
        </p:txBody>
      </p:sp>
      <p:sp>
        <p:nvSpPr>
          <p:cNvPr id="6" name="Управляющая кнопка: &quot;Вперед&quot; или &quot;Следующи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3B39BCD-AF51-72BA-D5F8-9945484C95C3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7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30937 -0.3798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69" y="-1900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руба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__ка</a:t>
            </a:r>
            <a:endParaRPr lang="ru-RU" sz="72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B6D6E651-407A-3EF1-3830-061631DD18E6}"/>
              </a:ext>
            </a:extLst>
          </p:cNvPr>
          <p:cNvSpPr/>
          <p:nvPr/>
        </p:nvSpPr>
        <p:spPr>
          <a:xfrm>
            <a:off x="2144248" y="376770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Ш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0714754D-0F70-6119-D12B-C539069D49CB}"/>
              </a:ext>
            </a:extLst>
          </p:cNvPr>
          <p:cNvSpPr/>
          <p:nvPr/>
        </p:nvSpPr>
        <p:spPr>
          <a:xfrm>
            <a:off x="5744649" y="376770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Ж</a:t>
            </a:r>
          </a:p>
        </p:txBody>
      </p:sp>
      <p:sp>
        <p:nvSpPr>
          <p:cNvPr id="23" name="Управляющая кнопка: &quot;Вперед&quot; или &quot;Следующий&quot; 2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EB0E138-F27D-A5B3-C972-55E02705A461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70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0.29931 -0.3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-193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2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35496" y="836712"/>
            <a:ext cx="9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варе__ка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5F2734F4-6EF1-5D50-D97D-D61F5926F30B}"/>
              </a:ext>
            </a:extLst>
          </p:cNvPr>
          <p:cNvSpPr/>
          <p:nvPr/>
        </p:nvSpPr>
        <p:spPr>
          <a:xfrm>
            <a:off x="5744649" y="3782821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Ж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53ABF856-7D07-6747-A730-0475B504C751}"/>
              </a:ext>
            </a:extLst>
          </p:cNvPr>
          <p:cNvSpPr/>
          <p:nvPr/>
        </p:nvSpPr>
        <p:spPr>
          <a:xfrm>
            <a:off x="214424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Ш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F9D4CF6-69BE-FA7D-7EE6-C19413CE2AC5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12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-0.09445 -0.378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-189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ми__ка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_27231103_11">
            <a:hlinkClick r:id="" action="ppaction://media"/>
            <a:extLst>
              <a:ext uri="{FF2B5EF4-FFF2-40B4-BE49-F238E27FC236}">
                <a16:creationId xmlns:a16="http://schemas.microsoft.com/office/drawing/2014/main" id="{813A0BA0-43F0-553D-ABF9-9C3C71CED9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60741" y="6381328"/>
            <a:ext cx="232792" cy="232792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733490F3-6728-ABD3-B242-F7306FD1D35A}"/>
              </a:ext>
            </a:extLst>
          </p:cNvPr>
          <p:cNvSpPr/>
          <p:nvPr/>
        </p:nvSpPr>
        <p:spPr>
          <a:xfrm>
            <a:off x="2123728" y="3774239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З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4B320927-3128-9FA6-FD73-9EC3BCF1EA31}"/>
              </a:ext>
            </a:extLst>
          </p:cNvPr>
          <p:cNvSpPr/>
          <p:nvPr/>
        </p:nvSpPr>
        <p:spPr>
          <a:xfrm>
            <a:off x="5769169" y="3774239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</a:t>
            </a:r>
          </a:p>
        </p:txBody>
      </p:sp>
      <p:sp>
        <p:nvSpPr>
          <p:cNvPr id="12" name="Управляющая кнопка: &quot;Вперед&quot; или &quot;Следующий&quot;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DE6B8543-1BB8-FF27-6AC2-C0AE523C79C5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46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17517 -0.377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67" y="-188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сколь__кий</a:t>
            </a:r>
            <a:endParaRPr lang="ru-RU" sz="96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40D22AC9-DE6D-8C76-6E9C-32020575A406}"/>
              </a:ext>
            </a:extLst>
          </p:cNvPr>
          <p:cNvSpPr/>
          <p:nvPr/>
        </p:nvSpPr>
        <p:spPr>
          <a:xfrm>
            <a:off x="5765169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61B4025F-20D8-2DD9-1848-3A981AA997E0}"/>
              </a:ext>
            </a:extLst>
          </p:cNvPr>
          <p:cNvSpPr/>
          <p:nvPr/>
        </p:nvSpPr>
        <p:spPr>
          <a:xfrm>
            <a:off x="212372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З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4466102-FE1A-8AA7-04F8-BC2C8142D8AC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63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29357 -0.390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7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B4A5E6-6DD6-EE18-D4D0-0974C4056F5C}"/>
              </a:ext>
            </a:extLst>
          </p:cNvPr>
          <p:cNvSpPr txBox="1"/>
          <p:nvPr/>
        </p:nvSpPr>
        <p:spPr>
          <a:xfrm>
            <a:off x="0" y="83671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Century Gothic" panose="020B0502020202020204" pitchFamily="34" charset="0"/>
              </a:rPr>
              <a:t> </a:t>
            </a:r>
            <a:r>
              <a:rPr lang="ru-RU" sz="9600" b="1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парово</a:t>
            </a:r>
            <a:r>
              <a:rPr lang="ru-RU" sz="9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__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4355D4-FF56-6FA5-90A4-D634E5D90B10}"/>
              </a:ext>
            </a:extLst>
          </p:cNvPr>
          <p:cNvSpPr/>
          <p:nvPr/>
        </p:nvSpPr>
        <p:spPr>
          <a:xfrm>
            <a:off x="2123728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0E05C884-799F-420C-7A8E-D82E04FCEE25}"/>
              </a:ext>
            </a:extLst>
          </p:cNvPr>
          <p:cNvSpPr/>
          <p:nvPr/>
        </p:nvSpPr>
        <p:spPr>
          <a:xfrm>
            <a:off x="5763537" y="3789040"/>
            <a:ext cx="1255105" cy="1180291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З</a:t>
            </a:r>
          </a:p>
        </p:txBody>
      </p:sp>
      <p:sp>
        <p:nvSpPr>
          <p:cNvPr id="11" name="Управляющая кнопка: &quot;Вперед&quot; или &quot;Следующий&quot; 1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10505C0-3BF6-B24E-1461-E8E5E08D0540}"/>
              </a:ext>
            </a:extLst>
          </p:cNvPr>
          <p:cNvSpPr/>
          <p:nvPr/>
        </p:nvSpPr>
        <p:spPr>
          <a:xfrm>
            <a:off x="8146922" y="6443688"/>
            <a:ext cx="304800" cy="304800"/>
          </a:xfrm>
          <a:prstGeom prst="actionButtonForwardNex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5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0.06857 -0.390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444</TotalTime>
  <Words>164</Words>
  <Application>Microsoft Office PowerPoint</Application>
  <PresentationFormat>Экран (4:3)</PresentationFormat>
  <Paragraphs>78</Paragraphs>
  <Slides>14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Century Gothic</vt:lpstr>
      <vt:lpstr>Palatino Linotype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Mariya</dc:creator>
  <cp:lastModifiedBy>Анатолий</cp:lastModifiedBy>
  <cp:revision>27</cp:revision>
  <dcterms:created xsi:type="dcterms:W3CDTF">2024-01-18T13:16:54Z</dcterms:created>
  <dcterms:modified xsi:type="dcterms:W3CDTF">2024-02-01T12:53:14Z</dcterms:modified>
</cp:coreProperties>
</file>