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8" r:id="rId3"/>
    <p:sldId id="267" r:id="rId4"/>
    <p:sldId id="266" r:id="rId5"/>
    <p:sldId id="265" r:id="rId6"/>
    <p:sldId id="264" r:id="rId7"/>
    <p:sldId id="263" r:id="rId8"/>
    <p:sldId id="262" r:id="rId9"/>
    <p:sldId id="261" r:id="rId10"/>
    <p:sldId id="260" r:id="rId11"/>
    <p:sldId id="259" r:id="rId12"/>
    <p:sldId id="258" r:id="rId13"/>
  </p:sldIdLst>
  <p:sldSz cx="9144000" cy="6858000" type="screen4x3"/>
  <p:notesSz cx="6888163" cy="100203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97" d="100"/>
          <a:sy n="97" d="100"/>
        </p:scale>
        <p:origin x="-108" y="-24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16.11.2018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1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5984" y="357166"/>
            <a:ext cx="6572296" cy="61436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Объект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900113" y="549275"/>
            <a:ext cx="7437437" cy="5576888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Объект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506413" y="549275"/>
            <a:ext cx="8112125" cy="5576888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1187450" y="2349500"/>
            <a:ext cx="7046913" cy="1295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8800" b="1" i="0" u="none" strike="noStrike" kern="1200" cap="none" spc="0" normalizeH="0" baseline="0" noProof="0" smtClean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charset="0"/>
                <a:ea typeface="+mj-ea"/>
                <a:cs typeface="Arial" charset="0"/>
              </a:rPr>
              <a:t>Спасибо!</a:t>
            </a:r>
            <a:endParaRPr kumimoji="0" lang="ru-RU" altLang="ru-RU" sz="8800" b="1" i="0" u="none" strike="noStrike" kern="1200" cap="none" spc="0" normalizeH="0" baseline="0" noProof="0" dirty="0" smtClean="0">
              <a:ln>
                <a:noFill/>
              </a:ln>
              <a:solidFill>
                <a:srgbClr val="A50021"/>
              </a:solidFill>
              <a:effectLst/>
              <a:uLnTx/>
              <a:uFillTx/>
              <a:latin typeface="Arial" charset="0"/>
              <a:ea typeface="+mj-ea"/>
              <a:cs typeface="Arial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47813" y="407988"/>
            <a:ext cx="6408737" cy="5792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0" descr="\\192.168.1.126\общая\Правила маленького пешехода картинки\Image0105.BMP"/>
          <p:cNvPicPr>
            <a:picLocks noChangeAspect="1" noChangeArrowheads="1"/>
          </p:cNvPicPr>
          <p:nvPr/>
        </p:nvPicPr>
        <p:blipFill>
          <a:blip r:embed="rId2"/>
          <a:srcRect l="2718" t="1706" r="22366" b="31783"/>
          <a:stretch>
            <a:fillRect/>
          </a:stretch>
        </p:blipFill>
        <p:spPr bwMode="auto">
          <a:xfrm>
            <a:off x="2195513" y="284163"/>
            <a:ext cx="5040312" cy="6169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\\192.168.1.126\общая\Правила маленького пешехода картинки\Image0106.BMP"/>
          <p:cNvPicPr>
            <a:picLocks noChangeAspect="1" noChangeArrowheads="1"/>
          </p:cNvPicPr>
          <p:nvPr/>
        </p:nvPicPr>
        <p:blipFill>
          <a:blip r:embed="rId2"/>
          <a:srcRect l="3944" t="2324" r="23683" b="33800"/>
          <a:stretch>
            <a:fillRect/>
          </a:stretch>
        </p:blipFill>
        <p:spPr bwMode="auto">
          <a:xfrm>
            <a:off x="2195513" y="333375"/>
            <a:ext cx="5040312" cy="6202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\\192.168.1.126\общая\Правила маленького пешехода картинки\Image0109.BMP"/>
          <p:cNvPicPr>
            <a:picLocks noChangeAspect="1" noChangeArrowheads="1"/>
          </p:cNvPicPr>
          <p:nvPr/>
        </p:nvPicPr>
        <p:blipFill>
          <a:blip r:embed="rId2"/>
          <a:srcRect l="2847" t="2170" r="24123" b="37054"/>
          <a:stretch>
            <a:fillRect/>
          </a:stretch>
        </p:blipFill>
        <p:spPr bwMode="auto">
          <a:xfrm>
            <a:off x="2251075" y="333375"/>
            <a:ext cx="5259388" cy="6191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51263"/>
          <a:stretch/>
        </p:blipFill>
        <p:spPr bwMode="auto">
          <a:xfrm>
            <a:off x="1619672" y="357188"/>
            <a:ext cx="6552729" cy="616815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7"/>
          <p:cNvGrpSpPr>
            <a:grpSpLocks/>
          </p:cNvGrpSpPr>
          <p:nvPr/>
        </p:nvGrpSpPr>
        <p:grpSpPr bwMode="auto">
          <a:xfrm>
            <a:off x="1116013" y="549275"/>
            <a:ext cx="7343775" cy="5384800"/>
            <a:chOff x="527325" y="1772816"/>
            <a:chExt cx="5054147" cy="4536504"/>
          </a:xfrm>
        </p:grpSpPr>
        <p:pic>
          <p:nvPicPr>
            <p:cNvPr id="3" name="Picture 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527325" y="1845036"/>
              <a:ext cx="5054147" cy="4464284"/>
            </a:xfrm>
            <a:prstGeom prst="rect">
              <a:avLst/>
            </a:prstGeom>
            <a:noFill/>
            <a:ln w="9525">
              <a:solidFill>
                <a:schemeClr val="bg2">
                  <a:lumMod val="75000"/>
                </a:schemeClr>
              </a:solidFill>
              <a:miter lim="800000"/>
              <a:headEnd/>
              <a:tailEnd/>
            </a:ln>
          </p:spPr>
        </p:pic>
        <p:sp>
          <p:nvSpPr>
            <p:cNvPr id="4" name="Скругленный прямоугольник 3"/>
            <p:cNvSpPr/>
            <p:nvPr/>
          </p:nvSpPr>
          <p:spPr>
            <a:xfrm>
              <a:off x="1765186" y="1772816"/>
              <a:ext cx="1006241" cy="936189"/>
            </a:xfrm>
            <a:prstGeom prst="roundRect">
              <a:avLst/>
            </a:prstGeom>
            <a:solidFill>
              <a:srgbClr val="00B050"/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Arial" pitchFamily="34" charset="0"/>
                <a:cs typeface="Arial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4213" y="566738"/>
            <a:ext cx="7669212" cy="5751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625" y="493713"/>
            <a:ext cx="7427913" cy="5815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2</Words>
  <PresentationFormat>Экран (4:3)</PresentationFormat>
  <Paragraphs>1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skazka</dc:creator>
  <cp:lastModifiedBy>skazka</cp:lastModifiedBy>
  <cp:revision>2</cp:revision>
  <dcterms:created xsi:type="dcterms:W3CDTF">2018-10-31T06:39:54Z</dcterms:created>
  <dcterms:modified xsi:type="dcterms:W3CDTF">2018-11-16T12:35:57Z</dcterms:modified>
</cp:coreProperties>
</file>