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1D0900-330E-42F7-85FC-84FCF893D49A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95611B-6912-4855-83C9-A6197907C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gif"/><Relationship Id="rId4" Type="http://schemas.openxmlformats.org/officeDocument/2006/relationships/image" Target="../media/image7.jpeg"/><Relationship Id="rId9" Type="http://schemas.openxmlformats.org/officeDocument/2006/relationships/image" Target="../media/image12.png"/><Relationship Id="rId1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kinderyata.ru/img/frame/screen/1299047323.png"/>
          <p:cNvPicPr>
            <a:picLocks noChangeAspect="1" noChangeArrowheads="1"/>
          </p:cNvPicPr>
          <p:nvPr/>
        </p:nvPicPr>
        <p:blipFill>
          <a:blip r:embed="rId2"/>
          <a:srcRect t="12963" b="13333"/>
          <a:stretch>
            <a:fillRect/>
          </a:stretch>
        </p:blipFill>
        <p:spPr bwMode="auto">
          <a:xfrm>
            <a:off x="0" y="0"/>
            <a:ext cx="915397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61608" y="1571612"/>
            <a:ext cx="3859903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Буква </a:t>
            </a:r>
            <a:r>
              <a:rPr lang="ru-RU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endParaRPr lang="ru-RU" sz="8000" dirty="0" smtClean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80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вуки </a:t>
            </a:r>
          </a:p>
          <a:p>
            <a:pPr algn="ctr"/>
            <a:r>
              <a:rPr lang="en-US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[</a:t>
            </a:r>
            <a:r>
              <a:rPr lang="ru-RU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r>
              <a:rPr lang="en-US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</a:t>
            </a:r>
            <a:r>
              <a:rPr lang="ru-RU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  <a:r>
              <a:rPr lang="en-US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[</a:t>
            </a:r>
            <a:r>
              <a:rPr lang="ru-RU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r>
              <a:rPr lang="en-US" sz="8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’]</a:t>
            </a:r>
            <a:endParaRPr lang="ru-RU" sz="800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585916" y="142852"/>
            <a:ext cx="5557852" cy="4809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ea typeface="Tahoma"/>
                <a:cs typeface="Tahoma"/>
              </a:rPr>
              <a:t>Какой это звук?</a:t>
            </a:r>
            <a:endParaRPr lang="ru-RU" sz="3600" kern="1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  <a:ea typeface="Tahoma"/>
              <a:cs typeface="Tahoma"/>
            </a:endParaRP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1357290" y="1085839"/>
            <a:ext cx="1547816" cy="11287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ahoma"/>
                <a:ea typeface="Tahoma"/>
                <a:cs typeface="Tahoma"/>
              </a:rPr>
              <a:t>Л</a:t>
            </a:r>
            <a:endParaRPr lang="ru-RU" sz="3600" kern="10" spc="0" dirty="0">
              <a:ln w="9525">
                <a:solidFill>
                  <a:schemeClr val="tx1">
                    <a:lumMod val="50000"/>
                  </a:schemeClr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071538" y="2643182"/>
            <a:ext cx="1143008" cy="71438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2040713" y="2612225"/>
            <a:ext cx="1143010" cy="77629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285720" y="3724296"/>
            <a:ext cx="1714512" cy="12049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ahoma"/>
                <a:ea typeface="Tahoma"/>
                <a:cs typeface="Tahoma"/>
              </a:rPr>
              <a:t>[Л]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2357422" y="3714752"/>
            <a:ext cx="1857388" cy="12144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ahoma"/>
                <a:ea typeface="Tahoma"/>
                <a:cs typeface="Tahoma"/>
              </a:rPr>
              <a:t>[Л']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5286388"/>
            <a:ext cx="621510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согласный</a:t>
            </a:r>
            <a:endParaRPr lang="ru-RU" sz="8800" b="0" cap="none" spc="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1" name="Рисунок 10" descr="л.gif"/>
          <p:cNvPicPr>
            <a:picLocks noChangeAspect="1"/>
          </p:cNvPicPr>
          <p:nvPr/>
        </p:nvPicPr>
        <p:blipFill>
          <a:blip r:embed="rId2"/>
          <a:srcRect l="6682" t="4340" r="3117" b="24432"/>
          <a:stretch>
            <a:fillRect/>
          </a:stretch>
        </p:blipFill>
        <p:spPr>
          <a:xfrm>
            <a:off x="4643438" y="842962"/>
            <a:ext cx="3857652" cy="430055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500166" y="142852"/>
            <a:ext cx="5643602" cy="4809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ea typeface="Tahoma"/>
                <a:cs typeface="Tahoma"/>
              </a:rPr>
              <a:t>Какой это звук?</a:t>
            </a:r>
            <a:endParaRPr lang="ru-RU" sz="3600" kern="1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  <a:ea typeface="Tahoma"/>
              <a:cs typeface="Tahoma"/>
            </a:endParaRP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3500430" y="800087"/>
            <a:ext cx="1214446" cy="700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ahoma"/>
                <a:ea typeface="Tahoma"/>
                <a:cs typeface="Tahoma"/>
              </a:rPr>
              <a:t>Л</a:t>
            </a:r>
            <a:endParaRPr lang="ru-RU" sz="3600" kern="10" spc="0" dirty="0">
              <a:ln w="9525">
                <a:solidFill>
                  <a:schemeClr val="tx1">
                    <a:lumMod val="50000"/>
                  </a:schemeClr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500298" y="1571612"/>
            <a:ext cx="857256" cy="35719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6314" y="1500174"/>
            <a:ext cx="1214446" cy="42862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714348" y="1785926"/>
            <a:ext cx="1714512" cy="12049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ahoma"/>
                <a:ea typeface="Tahoma"/>
                <a:cs typeface="Tahoma"/>
              </a:rPr>
              <a:t>[Л]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6072198" y="1785926"/>
            <a:ext cx="1857388" cy="12144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ahoma"/>
                <a:ea typeface="Tahoma"/>
                <a:cs typeface="Tahoma"/>
              </a:rPr>
              <a:t>[Л']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3187859"/>
            <a:ext cx="11429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Impact" pitchFamily="34" charset="0"/>
              </a:rPr>
              <a:t>Л</a:t>
            </a:r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А</a:t>
            </a:r>
            <a:endParaRPr lang="ru-RU" sz="4400" dirty="0">
              <a:solidFill>
                <a:srgbClr val="FF0000"/>
              </a:solidFill>
              <a:latin typeface="Impact" pitchFamily="34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Impact" pitchFamily="34" charset="0"/>
              </a:rPr>
              <a:t>Л</a:t>
            </a:r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О</a:t>
            </a:r>
            <a:endParaRPr lang="ru-RU" sz="4400" dirty="0">
              <a:solidFill>
                <a:srgbClr val="FF0000"/>
              </a:solidFill>
              <a:latin typeface="Impact" pitchFamily="34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Impact" pitchFamily="34" charset="0"/>
              </a:rPr>
              <a:t>Л</a:t>
            </a:r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У</a:t>
            </a:r>
            <a:endParaRPr lang="ru-RU" sz="4400" dirty="0">
              <a:solidFill>
                <a:srgbClr val="FF0000"/>
              </a:solidFill>
              <a:latin typeface="Impact" pitchFamily="34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Impact" pitchFamily="34" charset="0"/>
              </a:rPr>
              <a:t>Л</a:t>
            </a:r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Ы</a:t>
            </a:r>
            <a:endParaRPr lang="ru-RU" sz="4400" dirty="0">
              <a:solidFill>
                <a:srgbClr val="FF0000"/>
              </a:solidFill>
              <a:latin typeface="Impact" pitchFamily="34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Impact" pitchFamily="34" charset="0"/>
              </a:rPr>
              <a:t>Л</a:t>
            </a:r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Э</a:t>
            </a:r>
            <a:endParaRPr lang="ru-RU" sz="44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404" y="3143248"/>
            <a:ext cx="10001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008000"/>
                </a:solidFill>
                <a:latin typeface="Impact" pitchFamily="34" charset="0"/>
              </a:rPr>
              <a:t>Л</a:t>
            </a:r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И</a:t>
            </a:r>
            <a:endParaRPr lang="ru-RU" sz="44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214414" y="71414"/>
            <a:ext cx="6429420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ea typeface="Tahoma"/>
                <a:cs typeface="Tahoma"/>
              </a:rPr>
              <a:t>Какой звук имеет буква </a:t>
            </a:r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ea typeface="Tahoma"/>
                <a:cs typeface="Tahoma"/>
              </a:rPr>
              <a:t>Л </a:t>
            </a:r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ea typeface="Tahoma"/>
                <a:cs typeface="Tahoma"/>
              </a:rPr>
              <a:t>в словах?</a:t>
            </a:r>
            <a:endParaRPr lang="ru-RU" sz="3600" kern="1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  <a:ea typeface="Tahoma"/>
              <a:cs typeface="Tahoma"/>
            </a:endParaRPr>
          </a:p>
        </p:txBody>
      </p:sp>
      <p:pic>
        <p:nvPicPr>
          <p:cNvPr id="6172" name="Picture 28" descr="http://img4.postila.ru/storage/2304000/2279705/389c4779ac95584d0c5991113735f187.jpg"/>
          <p:cNvPicPr>
            <a:picLocks noChangeAspect="1" noChangeArrowheads="1"/>
          </p:cNvPicPr>
          <p:nvPr/>
        </p:nvPicPr>
        <p:blipFill>
          <a:blip r:embed="rId2"/>
          <a:srcRect l="21250" t="26471" r="19999" b="22352"/>
          <a:stretch>
            <a:fillRect/>
          </a:stretch>
        </p:blipFill>
        <p:spPr bwMode="auto">
          <a:xfrm>
            <a:off x="6106684" y="785794"/>
            <a:ext cx="2894471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74" name="Picture 30" descr="http://quad-damage.com/wp-content/uploads/2016/04/leaf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156778"/>
            <a:ext cx="1714512" cy="1491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76" name="Picture 32" descr="http://dic.academic.ru/pictures/wiki/files/82/Rana_esculenta_on_Nymphaea_edit.JPG"/>
          <p:cNvPicPr>
            <a:picLocks noChangeAspect="1" noChangeArrowheads="1"/>
          </p:cNvPicPr>
          <p:nvPr/>
        </p:nvPicPr>
        <p:blipFill>
          <a:blip r:embed="rId4" cstate="print"/>
          <a:srcRect l="21897" t="10466" r="15331" b="15571"/>
          <a:stretch>
            <a:fillRect/>
          </a:stretch>
        </p:blipFill>
        <p:spPr bwMode="auto">
          <a:xfrm>
            <a:off x="1928794" y="5143512"/>
            <a:ext cx="1928826" cy="1515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78" name="Picture 34" descr="http://ssdosug.ru/wp-content/uploads/2014/04/land1.jpg"/>
          <p:cNvPicPr>
            <a:picLocks noChangeAspect="1" noChangeArrowheads="1"/>
          </p:cNvPicPr>
          <p:nvPr/>
        </p:nvPicPr>
        <p:blipFill>
          <a:blip r:embed="rId5" cstate="print"/>
          <a:srcRect r="47619"/>
          <a:stretch>
            <a:fillRect/>
          </a:stretch>
        </p:blipFill>
        <p:spPr bwMode="auto">
          <a:xfrm>
            <a:off x="2285984" y="3000372"/>
            <a:ext cx="1500198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80" name="Picture 36" descr="http://wall-photo.ru/image/cache/data/aynur/Screenshot-4861-870x620.jpg"/>
          <p:cNvPicPr>
            <a:picLocks noChangeAspect="1" noChangeArrowheads="1"/>
          </p:cNvPicPr>
          <p:nvPr/>
        </p:nvPicPr>
        <p:blipFill>
          <a:blip r:embed="rId6"/>
          <a:srcRect l="19828" r="20689"/>
          <a:stretch>
            <a:fillRect/>
          </a:stretch>
        </p:blipFill>
        <p:spPr bwMode="auto">
          <a:xfrm>
            <a:off x="3929058" y="4071942"/>
            <a:ext cx="2071702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82" name="Picture 38" descr="http://images.easyfreeclipart.com/169/shovel-20clipart-clipart-panda-free-images-169158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2027424" cy="2009736"/>
          </a:xfrm>
          <a:prstGeom prst="rect">
            <a:avLst/>
          </a:prstGeom>
          <a:noFill/>
        </p:spPr>
      </p:pic>
      <p:pic>
        <p:nvPicPr>
          <p:cNvPr id="6184" name="Picture 40" descr="http://greengazeta.ru/wp-content/uploads/2016/01/lama5.jpg"/>
          <p:cNvPicPr>
            <a:picLocks noChangeAspect="1" noChangeArrowheads="1"/>
          </p:cNvPicPr>
          <p:nvPr/>
        </p:nvPicPr>
        <p:blipFill>
          <a:blip r:embed="rId8" cstate="print"/>
          <a:srcRect l="17926" t="15934" r="24312"/>
          <a:stretch>
            <a:fillRect/>
          </a:stretch>
        </p:blipFill>
        <p:spPr bwMode="auto">
          <a:xfrm>
            <a:off x="142844" y="2786058"/>
            <a:ext cx="2071702" cy="2261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86" name="Picture 42" descr="http://www.playcast.ru/uploads/2015/10/18/15513069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1857364"/>
            <a:ext cx="1105571" cy="742944"/>
          </a:xfrm>
          <a:prstGeom prst="rect">
            <a:avLst/>
          </a:prstGeom>
          <a:noFill/>
        </p:spPr>
      </p:pic>
      <p:pic>
        <p:nvPicPr>
          <p:cNvPr id="6188" name="Picture 44" descr="http://korosteleva.edusite.ru/images/41_______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6" y="714356"/>
            <a:ext cx="644553" cy="3286148"/>
          </a:xfrm>
          <a:prstGeom prst="rect">
            <a:avLst/>
          </a:prstGeom>
          <a:noFill/>
        </p:spPr>
      </p:pic>
      <p:pic>
        <p:nvPicPr>
          <p:cNvPr id="6190" name="Picture 46" descr="http://img-fotki.yandex.ru/get/6004/47407354.443/0_b202b_feaeb87_orig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28728" y="2072795"/>
            <a:ext cx="3690980" cy="784701"/>
          </a:xfrm>
          <a:prstGeom prst="rect">
            <a:avLst/>
          </a:prstGeom>
          <a:noFill/>
        </p:spPr>
      </p:pic>
      <p:pic>
        <p:nvPicPr>
          <p:cNvPr id="6192" name="Picture 48" descr="http://www.becomegorgeous.com/img/arts/2012/Mar/22/7189/katespade640x505-2.jpg"/>
          <p:cNvPicPr>
            <a:picLocks noChangeAspect="1" noChangeArrowheads="1"/>
          </p:cNvPicPr>
          <p:nvPr/>
        </p:nvPicPr>
        <p:blipFill>
          <a:blip r:embed="rId12" cstate="print"/>
          <a:srcRect l="8203" t="14852" r="3906" b="4950"/>
          <a:stretch>
            <a:fillRect/>
          </a:stretch>
        </p:blipFill>
        <p:spPr bwMode="auto">
          <a:xfrm>
            <a:off x="2357422" y="877235"/>
            <a:ext cx="1857388" cy="1337319"/>
          </a:xfrm>
          <a:prstGeom prst="rect">
            <a:avLst/>
          </a:prstGeom>
          <a:noFill/>
        </p:spPr>
      </p:pic>
      <p:pic>
        <p:nvPicPr>
          <p:cNvPr id="6194" name="Picture 50" descr="http://woolpix.ru/fon/10/lev_griva_pesok_zakat_lezhat_1920x1080.jpg"/>
          <p:cNvPicPr>
            <a:picLocks noChangeAspect="1" noChangeArrowheads="1"/>
          </p:cNvPicPr>
          <p:nvPr/>
        </p:nvPicPr>
        <p:blipFill>
          <a:blip r:embed="rId13" cstate="print"/>
          <a:srcRect l="17441" r="1588"/>
          <a:stretch>
            <a:fillRect/>
          </a:stretch>
        </p:blipFill>
        <p:spPr bwMode="auto">
          <a:xfrm flipH="1">
            <a:off x="6134990" y="4714884"/>
            <a:ext cx="2866133" cy="1991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96" name="Picture 52" descr="http://m.top55.info/fileadmin/images/top55_news/bk_info_orig_64152_1465963369.jpg"/>
          <p:cNvPicPr>
            <a:picLocks noChangeAspect="1" noChangeArrowheads="1"/>
          </p:cNvPicPr>
          <p:nvPr/>
        </p:nvPicPr>
        <p:blipFill>
          <a:blip r:embed="rId14"/>
          <a:srcRect l="10033" t="11193" r="22825" b="7265"/>
          <a:stretch>
            <a:fillRect/>
          </a:stretch>
        </p:blipFill>
        <p:spPr bwMode="auto">
          <a:xfrm>
            <a:off x="6143636" y="2643182"/>
            <a:ext cx="2857520" cy="2036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98" name="Picture 54" descr="http://www.masbi24.ru/img/lechenie-ot-parazitov-luk-29024.jpg"/>
          <p:cNvPicPr>
            <a:picLocks noChangeAspect="1" noChangeArrowheads="1"/>
          </p:cNvPicPr>
          <p:nvPr/>
        </p:nvPicPr>
        <p:blipFill>
          <a:blip r:embed="rId15" cstate="print"/>
          <a:srcRect l="8931"/>
          <a:stretch>
            <a:fillRect/>
          </a:stretch>
        </p:blipFill>
        <p:spPr bwMode="auto">
          <a:xfrm>
            <a:off x="3857620" y="2928934"/>
            <a:ext cx="1500198" cy="1071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500166" y="142852"/>
            <a:ext cx="5643602" cy="4809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ea typeface="Tahoma"/>
                <a:cs typeface="Tahoma"/>
              </a:rPr>
              <a:t>Разбор слов</a:t>
            </a:r>
            <a:endParaRPr lang="ru-RU" sz="3600" kern="1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  <a:ea typeface="Tahoma"/>
              <a:cs typeface="Tahoma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57224" y="2967335"/>
            <a:ext cx="32792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r>
              <a:rPr lang="ru-RU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endParaRPr lang="ru-RU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357422" y="4857760"/>
            <a:ext cx="857256" cy="1214446"/>
          </a:xfrm>
          <a:prstGeom prst="roundRect">
            <a:avLst/>
          </a:prstGeom>
          <a:solidFill>
            <a:srgbClr val="0070C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14678" y="4857760"/>
            <a:ext cx="857256" cy="1214446"/>
          </a:xfrm>
          <a:prstGeom prst="roundRect">
            <a:avLst/>
          </a:prstGeom>
          <a:solidFill>
            <a:srgbClr val="FF00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3607587" y="4464851"/>
            <a:ext cx="285752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1500166" y="4857760"/>
            <a:ext cx="857256" cy="1214446"/>
          </a:xfrm>
          <a:prstGeom prst="roundRect">
            <a:avLst/>
          </a:prstGeom>
          <a:solidFill>
            <a:srgbClr val="FF00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857760"/>
            <a:ext cx="857256" cy="1214446"/>
          </a:xfrm>
          <a:prstGeom prst="roundRect">
            <a:avLst/>
          </a:prstGeom>
          <a:solidFill>
            <a:srgbClr val="0080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1358084" y="5357032"/>
            <a:ext cx="2000264" cy="1588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71406" y="85920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- как есть, плутовка,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макушки до хвоста.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Шубка, рыжая головка,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зовут ее?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://mkrf.ru/upload/iblock/934/934ed3810425c550f56d7cc92b177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356"/>
            <a:ext cx="4500594" cy="2531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5715024" y="1000108"/>
            <a:ext cx="31432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мною апельсин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Ночью ясною висит.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 ведь это же она!-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Апельсинная  ... !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 descr="Загадки про лун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714356"/>
            <a:ext cx="3571900" cy="2593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Прямоугольник 30"/>
          <p:cNvSpPr/>
          <p:nvPr/>
        </p:nvSpPr>
        <p:spPr>
          <a:xfrm>
            <a:off x="5293232" y="3119735"/>
            <a:ext cx="32792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r>
              <a:rPr lang="ru-RU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r>
              <a:rPr lang="ru-RU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endParaRPr lang="ru-RU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214942" y="4786322"/>
            <a:ext cx="857256" cy="1214446"/>
          </a:xfrm>
          <a:prstGeom prst="roundRect">
            <a:avLst/>
          </a:prstGeom>
          <a:solidFill>
            <a:srgbClr val="0070C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929454" y="4786322"/>
            <a:ext cx="857256" cy="1214446"/>
          </a:xfrm>
          <a:prstGeom prst="roundRect">
            <a:avLst/>
          </a:prstGeom>
          <a:solidFill>
            <a:srgbClr val="0070C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072198" y="4786322"/>
            <a:ext cx="857256" cy="1214446"/>
          </a:xfrm>
          <a:prstGeom prst="roundRect">
            <a:avLst/>
          </a:prstGeom>
          <a:solidFill>
            <a:srgbClr val="FF00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786710" y="4786322"/>
            <a:ext cx="857256" cy="1214446"/>
          </a:xfrm>
          <a:prstGeom prst="roundRect">
            <a:avLst/>
          </a:prstGeom>
          <a:solidFill>
            <a:srgbClr val="FF00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5930116" y="5428470"/>
            <a:ext cx="2000264" cy="1588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8179619" y="4464851"/>
            <a:ext cx="285752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  <p:bldP spid="22" grpId="0" animBg="1"/>
      <p:bldP spid="23" grpId="0" animBg="1"/>
      <p:bldP spid="25" grpId="0" animBg="1"/>
      <p:bldP spid="26" grpId="0" animBg="1"/>
      <p:bldP spid="29" grpId="0" build="allAtOnce"/>
      <p:bldP spid="31" grpId="0" build="allAtOnce"/>
      <p:bldP spid="32" grpId="0" animBg="1"/>
      <p:bldP spid="33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>
            <a:off x="1585916" y="142852"/>
            <a:ext cx="5700728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Ч</a:t>
            </a:r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ИСТОГОВРКИ</a:t>
            </a:r>
            <a:endParaRPr lang="ru-RU" sz="3600" kern="1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23556" name="Picture 4" descr="http://www.tsj.ru/img.asp?14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62422"/>
            <a:ext cx="2071670" cy="1895578"/>
          </a:xfrm>
          <a:prstGeom prst="rect">
            <a:avLst/>
          </a:prstGeom>
          <a:noFill/>
        </p:spPr>
      </p:pic>
      <p:pic>
        <p:nvPicPr>
          <p:cNvPr id="23558" name="Picture 6" descr="http://img1.liveinternet.ru/images/attach/c/11/116/351/116351377_0_69308_44f586c2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785794"/>
            <a:ext cx="3112593" cy="2908415"/>
          </a:xfrm>
          <a:prstGeom prst="rect">
            <a:avLst/>
          </a:prstGeom>
          <a:noFill/>
        </p:spPr>
      </p:pic>
      <p:pic>
        <p:nvPicPr>
          <p:cNvPr id="23560" name="Picture 8" descr="http://fpold.fedpress.ru/sites/fedpress/files/ryabowall/news/stekl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93974"/>
            <a:ext cx="2357454" cy="1764026"/>
          </a:xfrm>
          <a:prstGeom prst="rect">
            <a:avLst/>
          </a:prstGeom>
          <a:noFill/>
        </p:spPr>
      </p:pic>
      <p:pic>
        <p:nvPicPr>
          <p:cNvPr id="23562" name="Picture 10" descr="http://fotodomiks.ru/photo/1d/1da3730b322abf124fde46f76673d081.jpg"/>
          <p:cNvPicPr>
            <a:picLocks noChangeAspect="1" noChangeArrowheads="1"/>
          </p:cNvPicPr>
          <p:nvPr/>
        </p:nvPicPr>
        <p:blipFill>
          <a:blip r:embed="rId5"/>
          <a:srcRect l="2645" t="5704" r="4541" b="2685"/>
          <a:stretch>
            <a:fillRect/>
          </a:stretch>
        </p:blipFill>
        <p:spPr bwMode="auto">
          <a:xfrm>
            <a:off x="6215075" y="4165755"/>
            <a:ext cx="2928926" cy="269224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06" y="1142984"/>
            <a:ext cx="67866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Ла-ла-ла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мусор убрала,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Лу-лу-лу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подмету золу,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Ле-ле-ле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ваза на столе,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Ли-ли-ли — ландыши нашли.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Ло-ло-ло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лопнуло стекло.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Ля-ля-ля — тёплая земля.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Лю-лю-лю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печку истоплю.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500166" y="142852"/>
            <a:ext cx="5643602" cy="4809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ea typeface="Tahoma"/>
                <a:cs typeface="Tahoma"/>
              </a:rPr>
              <a:t>Скороговорки</a:t>
            </a:r>
            <a:endParaRPr lang="ru-RU" sz="3600" kern="1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  <a:ea typeface="Tahoma"/>
              <a:cs typeface="Tahoma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857232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Лом ломает толстый лёд, Лом ломать не устаёт.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06" y="4561842"/>
            <a:ext cx="45720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Ландыши наш Лавр рвал,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Ларе </a:t>
            </a:r>
            <a:r>
              <a:rPr lang="ru-RU" sz="2400" b="1" dirty="0" smtClean="0">
                <a:solidFill>
                  <a:srgbClr val="002060"/>
                </a:solidFill>
              </a:rPr>
              <a:t>ландыши давал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Лара ландыши брала,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Рада </a:t>
            </a:r>
            <a:r>
              <a:rPr lang="ru-RU" sz="2400" b="1" dirty="0" smtClean="0">
                <a:solidFill>
                  <a:srgbClr val="002060"/>
                </a:solidFill>
              </a:rPr>
              <a:t>ландышам </a:t>
            </a:r>
            <a:r>
              <a:rPr lang="ru-RU" sz="2400" b="1" dirty="0" smtClean="0">
                <a:solidFill>
                  <a:srgbClr val="002060"/>
                </a:solidFill>
              </a:rPr>
              <a:t>была.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53568" y="2857496"/>
            <a:ext cx="29618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Ловкий лев </a:t>
            </a:r>
            <a:r>
              <a:rPr lang="ru-RU" sz="2400" b="1" dirty="0" smtClean="0">
                <a:solidFill>
                  <a:srgbClr val="002060"/>
                </a:solidFill>
              </a:rPr>
              <a:t>лапой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ловил лошадей.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8" name="Picture 10" descr="http://remoskop.ru/wp-content/uploads/2014/06/ledorub-ukorochennyj-foto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3857620" cy="2574085"/>
          </a:xfrm>
          <a:prstGeom prst="rect">
            <a:avLst/>
          </a:prstGeom>
          <a:noFill/>
        </p:spPr>
      </p:pic>
      <p:pic>
        <p:nvPicPr>
          <p:cNvPr id="2060" name="Picture 12" descr="http://www.zagony.ru/admin_new/foto/2010-7-12/1278942069/lvy_okhotjatsja_na_zebr_10_foto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714356"/>
            <a:ext cx="3573240" cy="2185983"/>
          </a:xfrm>
          <a:prstGeom prst="rect">
            <a:avLst/>
          </a:prstGeom>
          <a:noFill/>
        </p:spPr>
      </p:pic>
      <p:pic>
        <p:nvPicPr>
          <p:cNvPr id="2064" name="Picture 16" descr="http://i5.imageban.ru/out/2014/11/30/04a9033c754554c4f272d64fb15ee2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929066"/>
            <a:ext cx="3643338" cy="2732503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www.kinderyata.ru/img/frame/screen/1299047323.png"/>
          <p:cNvPicPr>
            <a:picLocks noChangeAspect="1" noChangeArrowheads="1"/>
          </p:cNvPicPr>
          <p:nvPr/>
        </p:nvPicPr>
        <p:blipFill>
          <a:blip r:embed="rId2"/>
          <a:srcRect t="12963" b="13333"/>
          <a:stretch>
            <a:fillRect/>
          </a:stretch>
        </p:blipFill>
        <p:spPr bwMode="auto">
          <a:xfrm>
            <a:off x="0" y="0"/>
            <a:ext cx="9153972" cy="6858000"/>
          </a:xfrm>
          <a:prstGeom prst="rect">
            <a:avLst/>
          </a:prstGeom>
          <a:noFill/>
        </p:spPr>
      </p:pic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500166" y="2143116"/>
            <a:ext cx="3357586" cy="20717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ea typeface="Tahoma"/>
                <a:cs typeface="Tahoma"/>
              </a:rPr>
              <a:t>Учебник</a:t>
            </a:r>
          </a:p>
          <a:p>
            <a:pPr algn="ctr" rtl="0"/>
            <a:r>
              <a:rPr lang="ru-RU" sz="3600" kern="1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ea typeface="Tahoma"/>
                <a:cs typeface="Tahoma"/>
              </a:rPr>
              <a:t>С.81</a:t>
            </a:r>
            <a:endParaRPr lang="ru-RU" sz="3600" kern="1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  <a:ea typeface="Tahoma"/>
              <a:cs typeface="Tahoma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2">
      <a:dk1>
        <a:srgbClr val="595959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233</TotalTime>
  <Words>110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Сашенька</dc:creator>
  <cp:lastModifiedBy>Александрия</cp:lastModifiedBy>
  <cp:revision>29</cp:revision>
  <dcterms:created xsi:type="dcterms:W3CDTF">2016-10-29T10:00:57Z</dcterms:created>
  <dcterms:modified xsi:type="dcterms:W3CDTF">2016-10-30T12:20:18Z</dcterms:modified>
</cp:coreProperties>
</file>