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56" r:id="rId2"/>
    <p:sldId id="257" r:id="rId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howGuides="1">
      <p:cViewPr varScale="1">
        <p:scale>
          <a:sx n="80" d="100"/>
          <a:sy n="80" d="100"/>
        </p:scale>
        <p:origin x="-1445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2A3771-B084-44E7-9954-6673510093CC}" type="datetimeFigureOut">
              <a:rPr lang="ru-RU" smtClean="0"/>
              <a:t>07.11.2024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2297F83-B9E8-4838-8897-4C205C94DB8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956467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297F83-B9E8-4838-8897-4C205C94DB86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409249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297F83-B9E8-4838-8897-4C205C94DB86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40924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625493-644C-4D50-AF89-833DCAEEFC1D}" type="datetimeFigureOut">
              <a:rPr lang="ru-RU" smtClean="0"/>
              <a:t>07.11.2024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584239-F18E-4F99-AF2E-2E4CE210D38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515137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625493-644C-4D50-AF89-833DCAEEFC1D}" type="datetimeFigureOut">
              <a:rPr lang="ru-RU" smtClean="0"/>
              <a:t>07.11.2024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584239-F18E-4F99-AF2E-2E4CE210D38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075359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625493-644C-4D50-AF89-833DCAEEFC1D}" type="datetimeFigureOut">
              <a:rPr lang="ru-RU" smtClean="0"/>
              <a:t>07.11.2024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584239-F18E-4F99-AF2E-2E4CE210D38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703443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625493-644C-4D50-AF89-833DCAEEFC1D}" type="datetimeFigureOut">
              <a:rPr lang="ru-RU" smtClean="0"/>
              <a:t>07.11.2024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584239-F18E-4F99-AF2E-2E4CE210D38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04662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625493-644C-4D50-AF89-833DCAEEFC1D}" type="datetimeFigureOut">
              <a:rPr lang="ru-RU" smtClean="0"/>
              <a:t>07.11.2024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584239-F18E-4F99-AF2E-2E4CE210D38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152121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625493-644C-4D50-AF89-833DCAEEFC1D}" type="datetimeFigureOut">
              <a:rPr lang="ru-RU" smtClean="0"/>
              <a:t>07.11.2024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584239-F18E-4F99-AF2E-2E4CE210D38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200951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625493-644C-4D50-AF89-833DCAEEFC1D}" type="datetimeFigureOut">
              <a:rPr lang="ru-RU" smtClean="0"/>
              <a:t>07.11.2024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584239-F18E-4F99-AF2E-2E4CE210D38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16931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625493-644C-4D50-AF89-833DCAEEFC1D}" type="datetimeFigureOut">
              <a:rPr lang="ru-RU" smtClean="0"/>
              <a:t>07.11.2024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584239-F18E-4F99-AF2E-2E4CE210D38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698249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625493-644C-4D50-AF89-833DCAEEFC1D}" type="datetimeFigureOut">
              <a:rPr lang="ru-RU" smtClean="0"/>
              <a:t>07.11.2024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584239-F18E-4F99-AF2E-2E4CE210D38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00895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625493-644C-4D50-AF89-833DCAEEFC1D}" type="datetimeFigureOut">
              <a:rPr lang="ru-RU" smtClean="0"/>
              <a:t>07.11.2024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584239-F18E-4F99-AF2E-2E4CE210D38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73933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625493-644C-4D50-AF89-833DCAEEFC1D}" type="datetimeFigureOut">
              <a:rPr lang="ru-RU" smtClean="0"/>
              <a:t>07.11.2024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584239-F18E-4F99-AF2E-2E4CE210D38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056585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625493-644C-4D50-AF89-833DCAEEFC1D}" type="datetimeFigureOut">
              <a:rPr lang="ru-RU" smtClean="0"/>
              <a:t>07.11.2024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584239-F18E-4F99-AF2E-2E4CE210D38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297346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9" name="Группа 48"/>
          <p:cNvGrpSpPr/>
          <p:nvPr/>
        </p:nvGrpSpPr>
        <p:grpSpPr>
          <a:xfrm>
            <a:off x="202643" y="411938"/>
            <a:ext cx="4172081" cy="3521118"/>
            <a:chOff x="35496" y="620688"/>
            <a:chExt cx="8076839" cy="5498641"/>
          </a:xfrm>
        </p:grpSpPr>
        <p:sp>
          <p:nvSpPr>
            <p:cNvPr id="5" name="Скругленный прямоугольник 4"/>
            <p:cNvSpPr/>
            <p:nvPr/>
          </p:nvSpPr>
          <p:spPr>
            <a:xfrm>
              <a:off x="3635896" y="620688"/>
              <a:ext cx="1080120" cy="432048"/>
            </a:xfrm>
            <a:prstGeom prst="round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 sz="11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8" name="Прямая со стрелкой 7"/>
            <p:cNvCxnSpPr/>
            <p:nvPr/>
          </p:nvCxnSpPr>
          <p:spPr>
            <a:xfrm>
              <a:off x="4716016" y="1052736"/>
              <a:ext cx="1872208" cy="648072"/>
            </a:xfrm>
            <a:prstGeom prst="straightConnector1">
              <a:avLst/>
            </a:prstGeom>
            <a:ln>
              <a:tailEnd type="arrow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10" name="Прямая со стрелкой 9"/>
            <p:cNvCxnSpPr/>
            <p:nvPr/>
          </p:nvCxnSpPr>
          <p:spPr>
            <a:xfrm flipH="1">
              <a:off x="1742753" y="1054671"/>
              <a:ext cx="1944216" cy="720080"/>
            </a:xfrm>
            <a:prstGeom prst="straightConnector1">
              <a:avLst/>
            </a:prstGeom>
            <a:ln>
              <a:tailEnd type="arrow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14" name="Прямая со стрелкой 13"/>
            <p:cNvCxnSpPr>
              <a:stCxn id="5" idx="2"/>
            </p:cNvCxnSpPr>
            <p:nvPr/>
          </p:nvCxnSpPr>
          <p:spPr>
            <a:xfrm>
              <a:off x="4175956" y="1052736"/>
              <a:ext cx="0" cy="1656184"/>
            </a:xfrm>
            <a:prstGeom prst="straightConnector1">
              <a:avLst/>
            </a:prstGeom>
            <a:ln>
              <a:tailEnd type="arrow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sp>
          <p:nvSpPr>
            <p:cNvPr id="15" name="Скругленный прямоугольник 14"/>
            <p:cNvSpPr/>
            <p:nvPr/>
          </p:nvSpPr>
          <p:spPr>
            <a:xfrm>
              <a:off x="3646562" y="2723431"/>
              <a:ext cx="1080120" cy="432048"/>
            </a:xfrm>
            <a:prstGeom prst="round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 sz="11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6" name="Скругленный прямоугольник 15"/>
            <p:cNvSpPr/>
            <p:nvPr/>
          </p:nvSpPr>
          <p:spPr>
            <a:xfrm>
              <a:off x="6228184" y="1789262"/>
              <a:ext cx="1080120" cy="432048"/>
            </a:xfrm>
            <a:prstGeom prst="round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1100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 </a:t>
              </a:r>
              <a:endParaRPr lang="ru-RU" sz="11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7" name="Скругленный прямоугольник 16"/>
            <p:cNvSpPr/>
            <p:nvPr/>
          </p:nvSpPr>
          <p:spPr>
            <a:xfrm>
              <a:off x="1202693" y="1876289"/>
              <a:ext cx="1080120" cy="432048"/>
            </a:xfrm>
            <a:prstGeom prst="round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 sz="11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19" name="Прямая со стрелкой 18"/>
            <p:cNvCxnSpPr/>
            <p:nvPr/>
          </p:nvCxnSpPr>
          <p:spPr>
            <a:xfrm flipH="1">
              <a:off x="971601" y="2308336"/>
              <a:ext cx="231094" cy="760624"/>
            </a:xfrm>
            <a:prstGeom prst="straightConnector1">
              <a:avLst/>
            </a:prstGeom>
            <a:ln>
              <a:tailEnd type="arrow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21" name="Прямая со стрелкой 20"/>
            <p:cNvCxnSpPr/>
            <p:nvPr/>
          </p:nvCxnSpPr>
          <p:spPr>
            <a:xfrm>
              <a:off x="2275328" y="2308338"/>
              <a:ext cx="100477" cy="760622"/>
            </a:xfrm>
            <a:prstGeom prst="straightConnector1">
              <a:avLst/>
            </a:prstGeom>
            <a:ln>
              <a:tailEnd type="arrow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37" name="Прямая со стрелкой 36"/>
            <p:cNvCxnSpPr/>
            <p:nvPr/>
          </p:nvCxnSpPr>
          <p:spPr>
            <a:xfrm>
              <a:off x="4710233" y="3155479"/>
              <a:ext cx="100477" cy="760622"/>
            </a:xfrm>
            <a:prstGeom prst="straightConnector1">
              <a:avLst/>
            </a:prstGeom>
            <a:ln>
              <a:tailEnd type="arrow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pic>
          <p:nvPicPr>
            <p:cNvPr id="1027" name="Picture 3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64288" y="2203301"/>
              <a:ext cx="407987" cy="101123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cxnSp>
          <p:nvCxnSpPr>
            <p:cNvPr id="39" name="Прямая со стрелкой 38"/>
            <p:cNvCxnSpPr/>
            <p:nvPr/>
          </p:nvCxnSpPr>
          <p:spPr>
            <a:xfrm flipH="1">
              <a:off x="6112637" y="2236483"/>
              <a:ext cx="115547" cy="760468"/>
            </a:xfrm>
            <a:prstGeom prst="straightConnector1">
              <a:avLst/>
            </a:prstGeom>
            <a:ln>
              <a:tailEnd type="arrow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41" name="Прямая со стрелкой 40"/>
            <p:cNvCxnSpPr/>
            <p:nvPr/>
          </p:nvCxnSpPr>
          <p:spPr>
            <a:xfrm flipH="1">
              <a:off x="3572720" y="3139107"/>
              <a:ext cx="115547" cy="776994"/>
            </a:xfrm>
            <a:prstGeom prst="straightConnector1">
              <a:avLst/>
            </a:prstGeom>
            <a:ln>
              <a:tailEnd type="arrow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sp>
          <p:nvSpPr>
            <p:cNvPr id="46" name="Скругленный прямоугольник 45"/>
            <p:cNvSpPr/>
            <p:nvPr/>
          </p:nvSpPr>
          <p:spPr>
            <a:xfrm>
              <a:off x="122573" y="3080153"/>
              <a:ext cx="1080120" cy="432048"/>
            </a:xfrm>
            <a:prstGeom prst="round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 sz="11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47" name="Скругленный прямоугольник 46"/>
            <p:cNvSpPr/>
            <p:nvPr/>
          </p:nvSpPr>
          <p:spPr>
            <a:xfrm>
              <a:off x="1763688" y="3068960"/>
              <a:ext cx="1080120" cy="432048"/>
            </a:xfrm>
            <a:prstGeom prst="round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 sz="11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48" name="Скругленный прямоугольник 47"/>
            <p:cNvSpPr/>
            <p:nvPr/>
          </p:nvSpPr>
          <p:spPr>
            <a:xfrm>
              <a:off x="3032660" y="3916101"/>
              <a:ext cx="1080120" cy="432048"/>
            </a:xfrm>
            <a:prstGeom prst="round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 sz="11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50" name="Скругленный прямоугольник 49"/>
            <p:cNvSpPr/>
            <p:nvPr/>
          </p:nvSpPr>
          <p:spPr>
            <a:xfrm>
              <a:off x="4270650" y="3932627"/>
              <a:ext cx="1080120" cy="432048"/>
            </a:xfrm>
            <a:prstGeom prst="round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 sz="11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52" name="Скругленный прямоугольник 51"/>
            <p:cNvSpPr/>
            <p:nvPr/>
          </p:nvSpPr>
          <p:spPr>
            <a:xfrm>
              <a:off x="5660847" y="3016529"/>
              <a:ext cx="1080120" cy="432048"/>
            </a:xfrm>
            <a:prstGeom prst="round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 sz="11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53" name="Скругленный прямоугольник 52"/>
            <p:cNvSpPr/>
            <p:nvPr/>
          </p:nvSpPr>
          <p:spPr>
            <a:xfrm>
              <a:off x="7032215" y="2996952"/>
              <a:ext cx="1080120" cy="432048"/>
            </a:xfrm>
            <a:prstGeom prst="round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 sz="11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43" name="Прямая со стрелкой 42"/>
            <p:cNvCxnSpPr/>
            <p:nvPr/>
          </p:nvCxnSpPr>
          <p:spPr>
            <a:xfrm>
              <a:off x="179512" y="3535790"/>
              <a:ext cx="0" cy="685298"/>
            </a:xfrm>
            <a:prstGeom prst="straightConnector1">
              <a:avLst/>
            </a:prstGeom>
            <a:ln>
              <a:tailEnd type="arrow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57" name="Прямая со стрелкой 56"/>
            <p:cNvCxnSpPr/>
            <p:nvPr/>
          </p:nvCxnSpPr>
          <p:spPr>
            <a:xfrm>
              <a:off x="611560" y="3573016"/>
              <a:ext cx="0" cy="685298"/>
            </a:xfrm>
            <a:prstGeom prst="straightConnector1">
              <a:avLst/>
            </a:prstGeom>
            <a:ln>
              <a:tailEnd type="arrow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58" name="Прямая со стрелкой 57"/>
            <p:cNvCxnSpPr/>
            <p:nvPr/>
          </p:nvCxnSpPr>
          <p:spPr>
            <a:xfrm>
              <a:off x="971601" y="3512201"/>
              <a:ext cx="0" cy="685298"/>
            </a:xfrm>
            <a:prstGeom prst="straightConnector1">
              <a:avLst/>
            </a:prstGeom>
            <a:ln>
              <a:tailEnd type="arrow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59" name="Прямая со стрелкой 58"/>
            <p:cNvCxnSpPr/>
            <p:nvPr/>
          </p:nvCxnSpPr>
          <p:spPr>
            <a:xfrm>
              <a:off x="1907703" y="3524597"/>
              <a:ext cx="0" cy="685298"/>
            </a:xfrm>
            <a:prstGeom prst="straightConnector1">
              <a:avLst/>
            </a:prstGeom>
            <a:ln>
              <a:tailEnd type="arrow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60" name="Прямая со стрелкой 59"/>
            <p:cNvCxnSpPr/>
            <p:nvPr/>
          </p:nvCxnSpPr>
          <p:spPr>
            <a:xfrm>
              <a:off x="2339751" y="3561823"/>
              <a:ext cx="0" cy="685298"/>
            </a:xfrm>
            <a:prstGeom prst="straightConnector1">
              <a:avLst/>
            </a:prstGeom>
            <a:ln>
              <a:tailEnd type="arrow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61" name="Прямая со стрелкой 60"/>
            <p:cNvCxnSpPr/>
            <p:nvPr/>
          </p:nvCxnSpPr>
          <p:spPr>
            <a:xfrm>
              <a:off x="2699792" y="3501008"/>
              <a:ext cx="0" cy="685298"/>
            </a:xfrm>
            <a:prstGeom prst="straightConnector1">
              <a:avLst/>
            </a:prstGeom>
            <a:ln>
              <a:tailEnd type="arrow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62" name="Прямая со стрелкой 61"/>
            <p:cNvCxnSpPr/>
            <p:nvPr/>
          </p:nvCxnSpPr>
          <p:spPr>
            <a:xfrm>
              <a:off x="3131840" y="4316685"/>
              <a:ext cx="0" cy="685298"/>
            </a:xfrm>
            <a:prstGeom prst="straightConnector1">
              <a:avLst/>
            </a:prstGeom>
            <a:ln>
              <a:tailEnd type="arrow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63" name="Прямая со стрелкой 62"/>
            <p:cNvCxnSpPr/>
            <p:nvPr/>
          </p:nvCxnSpPr>
          <p:spPr>
            <a:xfrm>
              <a:off x="3563888" y="4353911"/>
              <a:ext cx="0" cy="685298"/>
            </a:xfrm>
            <a:prstGeom prst="straightConnector1">
              <a:avLst/>
            </a:prstGeom>
            <a:ln>
              <a:tailEnd type="arrow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64" name="Прямая со стрелкой 63"/>
            <p:cNvCxnSpPr/>
            <p:nvPr/>
          </p:nvCxnSpPr>
          <p:spPr>
            <a:xfrm>
              <a:off x="3923929" y="4293096"/>
              <a:ext cx="0" cy="685298"/>
            </a:xfrm>
            <a:prstGeom prst="straightConnector1">
              <a:avLst/>
            </a:prstGeom>
            <a:ln>
              <a:tailEnd type="arrow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65" name="Прямая со стрелкой 64"/>
            <p:cNvCxnSpPr/>
            <p:nvPr/>
          </p:nvCxnSpPr>
          <p:spPr>
            <a:xfrm>
              <a:off x="4427983" y="4362660"/>
              <a:ext cx="0" cy="685298"/>
            </a:xfrm>
            <a:prstGeom prst="straightConnector1">
              <a:avLst/>
            </a:prstGeom>
            <a:ln>
              <a:tailEnd type="arrow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66" name="Прямая со стрелкой 65"/>
            <p:cNvCxnSpPr/>
            <p:nvPr/>
          </p:nvCxnSpPr>
          <p:spPr>
            <a:xfrm>
              <a:off x="4860031" y="4399886"/>
              <a:ext cx="0" cy="685298"/>
            </a:xfrm>
            <a:prstGeom prst="straightConnector1">
              <a:avLst/>
            </a:prstGeom>
            <a:ln>
              <a:tailEnd type="arrow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67" name="Прямая со стрелкой 66"/>
            <p:cNvCxnSpPr/>
            <p:nvPr/>
          </p:nvCxnSpPr>
          <p:spPr>
            <a:xfrm>
              <a:off x="5220072" y="4339071"/>
              <a:ext cx="0" cy="685298"/>
            </a:xfrm>
            <a:prstGeom prst="straightConnector1">
              <a:avLst/>
            </a:prstGeom>
            <a:ln>
              <a:tailEnd type="arrow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68" name="Прямая со стрелкой 67"/>
            <p:cNvCxnSpPr/>
            <p:nvPr/>
          </p:nvCxnSpPr>
          <p:spPr>
            <a:xfrm>
              <a:off x="5796136" y="3452589"/>
              <a:ext cx="0" cy="685298"/>
            </a:xfrm>
            <a:prstGeom prst="straightConnector1">
              <a:avLst/>
            </a:prstGeom>
            <a:ln>
              <a:tailEnd type="arrow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69" name="Прямая со стрелкой 68"/>
            <p:cNvCxnSpPr/>
            <p:nvPr/>
          </p:nvCxnSpPr>
          <p:spPr>
            <a:xfrm>
              <a:off x="6228184" y="3489815"/>
              <a:ext cx="0" cy="685298"/>
            </a:xfrm>
            <a:prstGeom prst="straightConnector1">
              <a:avLst/>
            </a:prstGeom>
            <a:ln>
              <a:tailEnd type="arrow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70" name="Прямая со стрелкой 69"/>
            <p:cNvCxnSpPr/>
            <p:nvPr/>
          </p:nvCxnSpPr>
          <p:spPr>
            <a:xfrm>
              <a:off x="6588225" y="3429000"/>
              <a:ext cx="0" cy="685298"/>
            </a:xfrm>
            <a:prstGeom prst="straightConnector1">
              <a:avLst/>
            </a:prstGeom>
            <a:ln>
              <a:tailEnd type="arrow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71" name="Прямая со стрелкой 70"/>
            <p:cNvCxnSpPr/>
            <p:nvPr/>
          </p:nvCxnSpPr>
          <p:spPr>
            <a:xfrm>
              <a:off x="7236295" y="3452589"/>
              <a:ext cx="0" cy="685298"/>
            </a:xfrm>
            <a:prstGeom prst="straightConnector1">
              <a:avLst/>
            </a:prstGeom>
            <a:ln>
              <a:tailEnd type="arrow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72" name="Прямая со стрелкой 71"/>
            <p:cNvCxnSpPr/>
            <p:nvPr/>
          </p:nvCxnSpPr>
          <p:spPr>
            <a:xfrm>
              <a:off x="7668343" y="3489815"/>
              <a:ext cx="0" cy="685298"/>
            </a:xfrm>
            <a:prstGeom prst="straightConnector1">
              <a:avLst/>
            </a:prstGeom>
            <a:ln>
              <a:tailEnd type="arrow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73" name="Прямая со стрелкой 72"/>
            <p:cNvCxnSpPr/>
            <p:nvPr/>
          </p:nvCxnSpPr>
          <p:spPr>
            <a:xfrm>
              <a:off x="8028384" y="3429000"/>
              <a:ext cx="0" cy="685298"/>
            </a:xfrm>
            <a:prstGeom prst="straightConnector1">
              <a:avLst/>
            </a:prstGeom>
            <a:ln>
              <a:tailEnd type="arrow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sp>
          <p:nvSpPr>
            <p:cNvPr id="45" name="Скругленный прямоугольник 44"/>
            <p:cNvSpPr/>
            <p:nvPr/>
          </p:nvSpPr>
          <p:spPr>
            <a:xfrm>
              <a:off x="35496" y="4247121"/>
              <a:ext cx="288032" cy="1080120"/>
            </a:xfrm>
            <a:prstGeom prst="round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vert="vert270" rtlCol="0" anchor="ctr"/>
            <a:lstStyle/>
            <a:p>
              <a:pPr algn="ctr"/>
              <a:r>
                <a:rPr lang="ru-RU" sz="1100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1</a:t>
              </a:r>
              <a:endParaRPr lang="ru-RU" sz="11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75" name="Скругленный прямоугольник 74"/>
            <p:cNvSpPr/>
            <p:nvPr/>
          </p:nvSpPr>
          <p:spPr>
            <a:xfrm>
              <a:off x="408923" y="4235766"/>
              <a:ext cx="288033" cy="1080120"/>
            </a:xfrm>
            <a:prstGeom prst="round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vert="vert270" rtlCol="0" anchor="ctr"/>
            <a:lstStyle/>
            <a:p>
              <a:pPr algn="ctr"/>
              <a:endParaRPr lang="ru-RU" sz="11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76" name="Скругленный прямоугольник 75"/>
            <p:cNvSpPr/>
            <p:nvPr/>
          </p:nvSpPr>
          <p:spPr>
            <a:xfrm>
              <a:off x="827584" y="4221088"/>
              <a:ext cx="288032" cy="1080120"/>
            </a:xfrm>
            <a:prstGeom prst="round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vert="vert270" rtlCol="0" anchor="ctr"/>
            <a:lstStyle/>
            <a:p>
              <a:pPr algn="ctr"/>
              <a:endParaRPr lang="ru-RU" sz="11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77" name="Скругленный прямоугольник 76"/>
            <p:cNvSpPr/>
            <p:nvPr/>
          </p:nvSpPr>
          <p:spPr>
            <a:xfrm>
              <a:off x="1691680" y="4247121"/>
              <a:ext cx="288032" cy="1080120"/>
            </a:xfrm>
            <a:prstGeom prst="round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vert="vert270" rtlCol="0" anchor="ctr"/>
            <a:lstStyle/>
            <a:p>
              <a:pPr algn="ctr"/>
              <a:endParaRPr lang="ru-RU" sz="11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78" name="Скругленный прямоугольник 77"/>
            <p:cNvSpPr/>
            <p:nvPr/>
          </p:nvSpPr>
          <p:spPr>
            <a:xfrm>
              <a:off x="2105497" y="4235766"/>
              <a:ext cx="288032" cy="1080120"/>
            </a:xfrm>
            <a:prstGeom prst="round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vert="vert270" rtlCol="0" anchor="ctr"/>
            <a:lstStyle/>
            <a:p>
              <a:pPr algn="ctr"/>
              <a:endParaRPr lang="ru-RU" sz="11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79" name="Скругленный прямоугольник 78"/>
            <p:cNvSpPr/>
            <p:nvPr/>
          </p:nvSpPr>
          <p:spPr>
            <a:xfrm>
              <a:off x="2483768" y="4221088"/>
              <a:ext cx="288032" cy="1080120"/>
            </a:xfrm>
            <a:prstGeom prst="round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vert="vert270" rtlCol="0" anchor="ctr"/>
            <a:lstStyle/>
            <a:p>
              <a:pPr algn="ctr"/>
              <a:endParaRPr lang="ru-RU" sz="11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80" name="Скругленный прямоугольник 79"/>
            <p:cNvSpPr/>
            <p:nvPr/>
          </p:nvSpPr>
          <p:spPr>
            <a:xfrm>
              <a:off x="2987824" y="5039209"/>
              <a:ext cx="288032" cy="1080120"/>
            </a:xfrm>
            <a:prstGeom prst="round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vert="vert270" rtlCol="0" anchor="ctr"/>
            <a:lstStyle/>
            <a:p>
              <a:pPr algn="ctr"/>
              <a:endParaRPr lang="ru-RU" sz="11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81" name="Скругленный прямоугольник 80"/>
            <p:cNvSpPr/>
            <p:nvPr/>
          </p:nvSpPr>
          <p:spPr>
            <a:xfrm>
              <a:off x="3401641" y="5027854"/>
              <a:ext cx="288032" cy="1080120"/>
            </a:xfrm>
            <a:prstGeom prst="round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vert="vert270" rtlCol="0" anchor="ctr"/>
            <a:lstStyle/>
            <a:p>
              <a:pPr algn="ctr"/>
              <a:endParaRPr lang="ru-RU" sz="11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82" name="Скругленный прямоугольник 81"/>
            <p:cNvSpPr/>
            <p:nvPr/>
          </p:nvSpPr>
          <p:spPr>
            <a:xfrm>
              <a:off x="3779912" y="5013176"/>
              <a:ext cx="288032" cy="1080120"/>
            </a:xfrm>
            <a:prstGeom prst="round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vert="vert270" rtlCol="0" anchor="ctr"/>
            <a:lstStyle/>
            <a:p>
              <a:pPr algn="ctr"/>
              <a:endParaRPr lang="ru-RU" sz="11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83" name="Скругленный прямоугольник 82"/>
            <p:cNvSpPr/>
            <p:nvPr/>
          </p:nvSpPr>
          <p:spPr>
            <a:xfrm>
              <a:off x="4211960" y="5039209"/>
              <a:ext cx="288032" cy="1080120"/>
            </a:xfrm>
            <a:prstGeom prst="round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vert="vert270" rtlCol="0" anchor="ctr"/>
            <a:lstStyle/>
            <a:p>
              <a:pPr algn="ctr"/>
              <a:endParaRPr lang="ru-RU" sz="11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84" name="Скругленный прямоугольник 83"/>
            <p:cNvSpPr/>
            <p:nvPr/>
          </p:nvSpPr>
          <p:spPr>
            <a:xfrm>
              <a:off x="4625777" y="5027854"/>
              <a:ext cx="288032" cy="1080120"/>
            </a:xfrm>
            <a:prstGeom prst="round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vert="vert270" rtlCol="0" anchor="ctr"/>
            <a:lstStyle/>
            <a:p>
              <a:pPr algn="ctr"/>
              <a:endParaRPr lang="ru-RU" sz="11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85" name="Скругленный прямоугольник 84"/>
            <p:cNvSpPr/>
            <p:nvPr/>
          </p:nvSpPr>
          <p:spPr>
            <a:xfrm>
              <a:off x="5004048" y="5013176"/>
              <a:ext cx="288032" cy="1080120"/>
            </a:xfrm>
            <a:prstGeom prst="round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vert="vert270" rtlCol="0" anchor="ctr"/>
            <a:lstStyle/>
            <a:p>
              <a:pPr algn="ctr"/>
              <a:r>
                <a:rPr lang="ru-RU" sz="1100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 </a:t>
              </a:r>
              <a:endParaRPr lang="ru-RU" sz="11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86" name="Скругленный прямоугольник 85"/>
            <p:cNvSpPr/>
            <p:nvPr/>
          </p:nvSpPr>
          <p:spPr>
            <a:xfrm>
              <a:off x="5652120" y="4175113"/>
              <a:ext cx="288032" cy="1080120"/>
            </a:xfrm>
            <a:prstGeom prst="round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vert="vert270" rtlCol="0" anchor="ctr"/>
            <a:lstStyle/>
            <a:p>
              <a:pPr algn="ctr"/>
              <a:endParaRPr lang="ru-RU" sz="11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87" name="Скругленный прямоугольник 86"/>
            <p:cNvSpPr/>
            <p:nvPr/>
          </p:nvSpPr>
          <p:spPr>
            <a:xfrm>
              <a:off x="6065937" y="4163758"/>
              <a:ext cx="288032" cy="1080120"/>
            </a:xfrm>
            <a:prstGeom prst="round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vert="vert270" rtlCol="0" anchor="ctr"/>
            <a:lstStyle/>
            <a:p>
              <a:pPr algn="ctr"/>
              <a:endParaRPr lang="ru-RU" sz="11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88" name="Скругленный прямоугольник 87"/>
            <p:cNvSpPr/>
            <p:nvPr/>
          </p:nvSpPr>
          <p:spPr>
            <a:xfrm>
              <a:off x="6444208" y="4149080"/>
              <a:ext cx="288032" cy="1080120"/>
            </a:xfrm>
            <a:prstGeom prst="round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vert="vert270" rtlCol="0" anchor="ctr"/>
            <a:lstStyle/>
            <a:p>
              <a:pPr algn="ctr"/>
              <a:endParaRPr lang="ru-RU" sz="11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89" name="Скругленный прямоугольник 88"/>
            <p:cNvSpPr/>
            <p:nvPr/>
          </p:nvSpPr>
          <p:spPr>
            <a:xfrm>
              <a:off x="7020272" y="4175113"/>
              <a:ext cx="288032" cy="1080120"/>
            </a:xfrm>
            <a:prstGeom prst="round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vert="vert270" rtlCol="0" anchor="ctr"/>
            <a:lstStyle/>
            <a:p>
              <a:pPr algn="ctr"/>
              <a:endParaRPr lang="ru-RU" sz="11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90" name="Скругленный прямоугольник 89"/>
            <p:cNvSpPr/>
            <p:nvPr/>
          </p:nvSpPr>
          <p:spPr>
            <a:xfrm>
              <a:off x="7434089" y="4163758"/>
              <a:ext cx="288032" cy="1080120"/>
            </a:xfrm>
            <a:prstGeom prst="round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vert="vert270" rtlCol="0" anchor="ctr"/>
            <a:lstStyle/>
            <a:p>
              <a:pPr algn="ctr"/>
              <a:endParaRPr lang="ru-RU" sz="11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91" name="Скругленный прямоугольник 90"/>
            <p:cNvSpPr/>
            <p:nvPr/>
          </p:nvSpPr>
          <p:spPr>
            <a:xfrm>
              <a:off x="7812360" y="4149080"/>
              <a:ext cx="288032" cy="1080120"/>
            </a:xfrm>
            <a:prstGeom prst="round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vert="vert270" rtlCol="0" anchor="ctr"/>
            <a:lstStyle/>
            <a:p>
              <a:pPr algn="ctr"/>
              <a:endParaRPr lang="ru-RU" sz="11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93" name="Группа 92"/>
          <p:cNvGrpSpPr/>
          <p:nvPr/>
        </p:nvGrpSpPr>
        <p:grpSpPr>
          <a:xfrm>
            <a:off x="4572000" y="160236"/>
            <a:ext cx="4486546" cy="3854720"/>
            <a:chOff x="35496" y="620688"/>
            <a:chExt cx="8076839" cy="5498641"/>
          </a:xfrm>
        </p:grpSpPr>
        <p:sp>
          <p:nvSpPr>
            <p:cNvPr id="94" name="Скругленный прямоугольник 93"/>
            <p:cNvSpPr/>
            <p:nvPr/>
          </p:nvSpPr>
          <p:spPr>
            <a:xfrm>
              <a:off x="3635897" y="620688"/>
              <a:ext cx="1124575" cy="432048"/>
            </a:xfrm>
            <a:prstGeom prst="round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 sz="11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95" name="Прямая со стрелкой 94"/>
            <p:cNvCxnSpPr/>
            <p:nvPr/>
          </p:nvCxnSpPr>
          <p:spPr>
            <a:xfrm>
              <a:off x="4716016" y="1052736"/>
              <a:ext cx="1872208" cy="648072"/>
            </a:xfrm>
            <a:prstGeom prst="straightConnector1">
              <a:avLst/>
            </a:prstGeom>
            <a:ln>
              <a:tailEnd type="arrow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96" name="Прямая со стрелкой 95"/>
            <p:cNvCxnSpPr/>
            <p:nvPr/>
          </p:nvCxnSpPr>
          <p:spPr>
            <a:xfrm flipH="1">
              <a:off x="1742753" y="1054671"/>
              <a:ext cx="1944216" cy="720080"/>
            </a:xfrm>
            <a:prstGeom prst="straightConnector1">
              <a:avLst/>
            </a:prstGeom>
            <a:ln>
              <a:tailEnd type="arrow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97" name="Прямая со стрелкой 96"/>
            <p:cNvCxnSpPr>
              <a:stCxn id="94" idx="2"/>
            </p:cNvCxnSpPr>
            <p:nvPr/>
          </p:nvCxnSpPr>
          <p:spPr>
            <a:xfrm flipH="1">
              <a:off x="4175958" y="1052736"/>
              <a:ext cx="22226" cy="1656183"/>
            </a:xfrm>
            <a:prstGeom prst="straightConnector1">
              <a:avLst/>
            </a:prstGeom>
            <a:ln>
              <a:tailEnd type="arrow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sp>
          <p:nvSpPr>
            <p:cNvPr id="98" name="Скругленный прямоугольник 97"/>
            <p:cNvSpPr/>
            <p:nvPr/>
          </p:nvSpPr>
          <p:spPr>
            <a:xfrm>
              <a:off x="3646562" y="2723431"/>
              <a:ext cx="1080120" cy="432048"/>
            </a:xfrm>
            <a:prstGeom prst="round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 sz="11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99" name="Скругленный прямоугольник 98"/>
            <p:cNvSpPr/>
            <p:nvPr/>
          </p:nvSpPr>
          <p:spPr>
            <a:xfrm>
              <a:off x="6228184" y="1789262"/>
              <a:ext cx="1080120" cy="432048"/>
            </a:xfrm>
            <a:prstGeom prst="round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 sz="11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00" name="Скругленный прямоугольник 99"/>
            <p:cNvSpPr/>
            <p:nvPr/>
          </p:nvSpPr>
          <p:spPr>
            <a:xfrm>
              <a:off x="1202693" y="1876289"/>
              <a:ext cx="1080120" cy="432048"/>
            </a:xfrm>
            <a:prstGeom prst="round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 sz="11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101" name="Прямая со стрелкой 100"/>
            <p:cNvCxnSpPr/>
            <p:nvPr/>
          </p:nvCxnSpPr>
          <p:spPr>
            <a:xfrm flipH="1">
              <a:off x="971601" y="2308336"/>
              <a:ext cx="231094" cy="760624"/>
            </a:xfrm>
            <a:prstGeom prst="straightConnector1">
              <a:avLst/>
            </a:prstGeom>
            <a:ln>
              <a:tailEnd type="arrow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102" name="Прямая со стрелкой 101"/>
            <p:cNvCxnSpPr/>
            <p:nvPr/>
          </p:nvCxnSpPr>
          <p:spPr>
            <a:xfrm>
              <a:off x="2275328" y="2308338"/>
              <a:ext cx="100477" cy="760622"/>
            </a:xfrm>
            <a:prstGeom prst="straightConnector1">
              <a:avLst/>
            </a:prstGeom>
            <a:ln>
              <a:tailEnd type="arrow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103" name="Прямая со стрелкой 102"/>
            <p:cNvCxnSpPr/>
            <p:nvPr/>
          </p:nvCxnSpPr>
          <p:spPr>
            <a:xfrm>
              <a:off x="4710233" y="3155479"/>
              <a:ext cx="100477" cy="760622"/>
            </a:xfrm>
            <a:prstGeom prst="straightConnector1">
              <a:avLst/>
            </a:prstGeom>
            <a:ln>
              <a:tailEnd type="arrow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pic>
          <p:nvPicPr>
            <p:cNvPr id="104" name="Picture 3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64288" y="2203301"/>
              <a:ext cx="407987" cy="101123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cxnSp>
          <p:nvCxnSpPr>
            <p:cNvPr id="105" name="Прямая со стрелкой 104"/>
            <p:cNvCxnSpPr/>
            <p:nvPr/>
          </p:nvCxnSpPr>
          <p:spPr>
            <a:xfrm flipH="1">
              <a:off x="6112637" y="2236483"/>
              <a:ext cx="115547" cy="760468"/>
            </a:xfrm>
            <a:prstGeom prst="straightConnector1">
              <a:avLst/>
            </a:prstGeom>
            <a:ln>
              <a:tailEnd type="arrow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106" name="Прямая со стрелкой 105"/>
            <p:cNvCxnSpPr/>
            <p:nvPr/>
          </p:nvCxnSpPr>
          <p:spPr>
            <a:xfrm flipH="1">
              <a:off x="3572720" y="3139107"/>
              <a:ext cx="115547" cy="776994"/>
            </a:xfrm>
            <a:prstGeom prst="straightConnector1">
              <a:avLst/>
            </a:prstGeom>
            <a:ln>
              <a:tailEnd type="arrow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sp>
          <p:nvSpPr>
            <p:cNvPr id="107" name="Скругленный прямоугольник 106"/>
            <p:cNvSpPr/>
            <p:nvPr/>
          </p:nvSpPr>
          <p:spPr>
            <a:xfrm>
              <a:off x="122573" y="3080153"/>
              <a:ext cx="1080120" cy="432048"/>
            </a:xfrm>
            <a:prstGeom prst="round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 sz="11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08" name="Скругленный прямоугольник 107"/>
            <p:cNvSpPr/>
            <p:nvPr/>
          </p:nvSpPr>
          <p:spPr>
            <a:xfrm>
              <a:off x="1763688" y="3068960"/>
              <a:ext cx="1080120" cy="432048"/>
            </a:xfrm>
            <a:prstGeom prst="round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 sz="11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09" name="Скругленный прямоугольник 108"/>
            <p:cNvSpPr/>
            <p:nvPr/>
          </p:nvSpPr>
          <p:spPr>
            <a:xfrm>
              <a:off x="3032660" y="3916101"/>
              <a:ext cx="1080120" cy="432048"/>
            </a:xfrm>
            <a:prstGeom prst="round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 sz="11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10" name="Скругленный прямоугольник 109"/>
            <p:cNvSpPr/>
            <p:nvPr/>
          </p:nvSpPr>
          <p:spPr>
            <a:xfrm>
              <a:off x="4270651" y="3932627"/>
              <a:ext cx="1080120" cy="432048"/>
            </a:xfrm>
            <a:prstGeom prst="round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 sz="11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11" name="Скругленный прямоугольник 110"/>
            <p:cNvSpPr/>
            <p:nvPr/>
          </p:nvSpPr>
          <p:spPr>
            <a:xfrm>
              <a:off x="5660847" y="3016529"/>
              <a:ext cx="1080120" cy="432048"/>
            </a:xfrm>
            <a:prstGeom prst="round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 sz="11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12" name="Скругленный прямоугольник 111"/>
            <p:cNvSpPr/>
            <p:nvPr/>
          </p:nvSpPr>
          <p:spPr>
            <a:xfrm>
              <a:off x="7032215" y="2996952"/>
              <a:ext cx="1080120" cy="432048"/>
            </a:xfrm>
            <a:prstGeom prst="round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 sz="11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113" name="Прямая со стрелкой 112"/>
            <p:cNvCxnSpPr/>
            <p:nvPr/>
          </p:nvCxnSpPr>
          <p:spPr>
            <a:xfrm>
              <a:off x="179512" y="3535790"/>
              <a:ext cx="0" cy="685298"/>
            </a:xfrm>
            <a:prstGeom prst="straightConnector1">
              <a:avLst/>
            </a:prstGeom>
            <a:ln>
              <a:tailEnd type="arrow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114" name="Прямая со стрелкой 113"/>
            <p:cNvCxnSpPr/>
            <p:nvPr/>
          </p:nvCxnSpPr>
          <p:spPr>
            <a:xfrm>
              <a:off x="611560" y="3573016"/>
              <a:ext cx="0" cy="685298"/>
            </a:xfrm>
            <a:prstGeom prst="straightConnector1">
              <a:avLst/>
            </a:prstGeom>
            <a:ln>
              <a:tailEnd type="arrow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115" name="Прямая со стрелкой 114"/>
            <p:cNvCxnSpPr/>
            <p:nvPr/>
          </p:nvCxnSpPr>
          <p:spPr>
            <a:xfrm>
              <a:off x="971601" y="3512201"/>
              <a:ext cx="0" cy="685298"/>
            </a:xfrm>
            <a:prstGeom prst="straightConnector1">
              <a:avLst/>
            </a:prstGeom>
            <a:ln>
              <a:tailEnd type="arrow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116" name="Прямая со стрелкой 115"/>
            <p:cNvCxnSpPr/>
            <p:nvPr/>
          </p:nvCxnSpPr>
          <p:spPr>
            <a:xfrm>
              <a:off x="1907703" y="3524597"/>
              <a:ext cx="0" cy="685298"/>
            </a:xfrm>
            <a:prstGeom prst="straightConnector1">
              <a:avLst/>
            </a:prstGeom>
            <a:ln>
              <a:tailEnd type="arrow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117" name="Прямая со стрелкой 116"/>
            <p:cNvCxnSpPr/>
            <p:nvPr/>
          </p:nvCxnSpPr>
          <p:spPr>
            <a:xfrm>
              <a:off x="2339751" y="3561823"/>
              <a:ext cx="0" cy="685298"/>
            </a:xfrm>
            <a:prstGeom prst="straightConnector1">
              <a:avLst/>
            </a:prstGeom>
            <a:ln>
              <a:tailEnd type="arrow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118" name="Прямая со стрелкой 117"/>
            <p:cNvCxnSpPr/>
            <p:nvPr/>
          </p:nvCxnSpPr>
          <p:spPr>
            <a:xfrm>
              <a:off x="2699792" y="3501008"/>
              <a:ext cx="0" cy="685298"/>
            </a:xfrm>
            <a:prstGeom prst="straightConnector1">
              <a:avLst/>
            </a:prstGeom>
            <a:ln>
              <a:tailEnd type="arrow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119" name="Прямая со стрелкой 118"/>
            <p:cNvCxnSpPr/>
            <p:nvPr/>
          </p:nvCxnSpPr>
          <p:spPr>
            <a:xfrm>
              <a:off x="3131840" y="4316685"/>
              <a:ext cx="0" cy="685298"/>
            </a:xfrm>
            <a:prstGeom prst="straightConnector1">
              <a:avLst/>
            </a:prstGeom>
            <a:ln>
              <a:tailEnd type="arrow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120" name="Прямая со стрелкой 119"/>
            <p:cNvCxnSpPr/>
            <p:nvPr/>
          </p:nvCxnSpPr>
          <p:spPr>
            <a:xfrm>
              <a:off x="3563888" y="4353911"/>
              <a:ext cx="0" cy="685298"/>
            </a:xfrm>
            <a:prstGeom prst="straightConnector1">
              <a:avLst/>
            </a:prstGeom>
            <a:ln>
              <a:tailEnd type="arrow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121" name="Прямая со стрелкой 120"/>
            <p:cNvCxnSpPr/>
            <p:nvPr/>
          </p:nvCxnSpPr>
          <p:spPr>
            <a:xfrm>
              <a:off x="3923929" y="4293096"/>
              <a:ext cx="0" cy="685298"/>
            </a:xfrm>
            <a:prstGeom prst="straightConnector1">
              <a:avLst/>
            </a:prstGeom>
            <a:ln>
              <a:tailEnd type="arrow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122" name="Прямая со стрелкой 121"/>
            <p:cNvCxnSpPr/>
            <p:nvPr/>
          </p:nvCxnSpPr>
          <p:spPr>
            <a:xfrm>
              <a:off x="4427983" y="4362660"/>
              <a:ext cx="0" cy="685298"/>
            </a:xfrm>
            <a:prstGeom prst="straightConnector1">
              <a:avLst/>
            </a:prstGeom>
            <a:ln>
              <a:tailEnd type="arrow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123" name="Прямая со стрелкой 122"/>
            <p:cNvCxnSpPr/>
            <p:nvPr/>
          </p:nvCxnSpPr>
          <p:spPr>
            <a:xfrm>
              <a:off x="4860031" y="4399886"/>
              <a:ext cx="0" cy="685298"/>
            </a:xfrm>
            <a:prstGeom prst="straightConnector1">
              <a:avLst/>
            </a:prstGeom>
            <a:ln>
              <a:tailEnd type="arrow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124" name="Прямая со стрелкой 123"/>
            <p:cNvCxnSpPr/>
            <p:nvPr/>
          </p:nvCxnSpPr>
          <p:spPr>
            <a:xfrm>
              <a:off x="5220072" y="4339071"/>
              <a:ext cx="0" cy="685298"/>
            </a:xfrm>
            <a:prstGeom prst="straightConnector1">
              <a:avLst/>
            </a:prstGeom>
            <a:ln>
              <a:tailEnd type="arrow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125" name="Прямая со стрелкой 124"/>
            <p:cNvCxnSpPr/>
            <p:nvPr/>
          </p:nvCxnSpPr>
          <p:spPr>
            <a:xfrm>
              <a:off x="5796136" y="3452589"/>
              <a:ext cx="0" cy="685298"/>
            </a:xfrm>
            <a:prstGeom prst="straightConnector1">
              <a:avLst/>
            </a:prstGeom>
            <a:ln>
              <a:tailEnd type="arrow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126" name="Прямая со стрелкой 125"/>
            <p:cNvCxnSpPr/>
            <p:nvPr/>
          </p:nvCxnSpPr>
          <p:spPr>
            <a:xfrm>
              <a:off x="6228184" y="3489815"/>
              <a:ext cx="0" cy="685298"/>
            </a:xfrm>
            <a:prstGeom prst="straightConnector1">
              <a:avLst/>
            </a:prstGeom>
            <a:ln>
              <a:tailEnd type="arrow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127" name="Прямая со стрелкой 126"/>
            <p:cNvCxnSpPr/>
            <p:nvPr/>
          </p:nvCxnSpPr>
          <p:spPr>
            <a:xfrm>
              <a:off x="6588225" y="3429000"/>
              <a:ext cx="0" cy="685298"/>
            </a:xfrm>
            <a:prstGeom prst="straightConnector1">
              <a:avLst/>
            </a:prstGeom>
            <a:ln>
              <a:tailEnd type="arrow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128" name="Прямая со стрелкой 127"/>
            <p:cNvCxnSpPr/>
            <p:nvPr/>
          </p:nvCxnSpPr>
          <p:spPr>
            <a:xfrm>
              <a:off x="7236295" y="3452589"/>
              <a:ext cx="0" cy="685298"/>
            </a:xfrm>
            <a:prstGeom prst="straightConnector1">
              <a:avLst/>
            </a:prstGeom>
            <a:ln>
              <a:tailEnd type="arrow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129" name="Прямая со стрелкой 128"/>
            <p:cNvCxnSpPr/>
            <p:nvPr/>
          </p:nvCxnSpPr>
          <p:spPr>
            <a:xfrm>
              <a:off x="7668343" y="3489815"/>
              <a:ext cx="0" cy="685298"/>
            </a:xfrm>
            <a:prstGeom prst="straightConnector1">
              <a:avLst/>
            </a:prstGeom>
            <a:ln>
              <a:tailEnd type="arrow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130" name="Прямая со стрелкой 129"/>
            <p:cNvCxnSpPr/>
            <p:nvPr/>
          </p:nvCxnSpPr>
          <p:spPr>
            <a:xfrm>
              <a:off x="8028384" y="3429000"/>
              <a:ext cx="0" cy="685298"/>
            </a:xfrm>
            <a:prstGeom prst="straightConnector1">
              <a:avLst/>
            </a:prstGeom>
            <a:ln>
              <a:tailEnd type="arrow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sp>
          <p:nvSpPr>
            <p:cNvPr id="131" name="Скругленный прямоугольник 130"/>
            <p:cNvSpPr/>
            <p:nvPr/>
          </p:nvSpPr>
          <p:spPr>
            <a:xfrm>
              <a:off x="35496" y="4247121"/>
              <a:ext cx="288032" cy="1080120"/>
            </a:xfrm>
            <a:prstGeom prst="round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vert="vert270" rtlCol="0" anchor="ctr"/>
            <a:lstStyle/>
            <a:p>
              <a:pPr algn="ctr"/>
              <a:endParaRPr lang="ru-RU" sz="11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32" name="Скругленный прямоугольник 131"/>
            <p:cNvSpPr/>
            <p:nvPr/>
          </p:nvSpPr>
          <p:spPr>
            <a:xfrm>
              <a:off x="449313" y="4235766"/>
              <a:ext cx="288032" cy="1080120"/>
            </a:xfrm>
            <a:prstGeom prst="round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vert="vert270" rtlCol="0" anchor="ctr"/>
            <a:lstStyle/>
            <a:p>
              <a:pPr algn="ctr"/>
              <a:endParaRPr lang="ru-RU" sz="11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33" name="Скругленный прямоугольник 132"/>
            <p:cNvSpPr/>
            <p:nvPr/>
          </p:nvSpPr>
          <p:spPr>
            <a:xfrm>
              <a:off x="827584" y="4221088"/>
              <a:ext cx="288032" cy="1080120"/>
            </a:xfrm>
            <a:prstGeom prst="round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vert="vert270" rtlCol="0" anchor="ctr"/>
            <a:lstStyle/>
            <a:p>
              <a:pPr algn="ctr"/>
              <a:endParaRPr lang="ru-RU" sz="11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34" name="Скругленный прямоугольник 133"/>
            <p:cNvSpPr/>
            <p:nvPr/>
          </p:nvSpPr>
          <p:spPr>
            <a:xfrm>
              <a:off x="1691680" y="4247121"/>
              <a:ext cx="288032" cy="1080120"/>
            </a:xfrm>
            <a:prstGeom prst="round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vert="vert270" rtlCol="0" anchor="ctr"/>
            <a:lstStyle/>
            <a:p>
              <a:pPr algn="ctr"/>
              <a:endParaRPr lang="ru-RU" sz="11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35" name="Скругленный прямоугольник 134"/>
            <p:cNvSpPr/>
            <p:nvPr/>
          </p:nvSpPr>
          <p:spPr>
            <a:xfrm>
              <a:off x="2105497" y="4235766"/>
              <a:ext cx="288032" cy="1080120"/>
            </a:xfrm>
            <a:prstGeom prst="round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vert="vert270" rtlCol="0" anchor="ctr"/>
            <a:lstStyle/>
            <a:p>
              <a:pPr algn="ctr"/>
              <a:endParaRPr lang="ru-RU" sz="11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36" name="Скругленный прямоугольник 135"/>
            <p:cNvSpPr/>
            <p:nvPr/>
          </p:nvSpPr>
          <p:spPr>
            <a:xfrm>
              <a:off x="2483768" y="4221088"/>
              <a:ext cx="288032" cy="1080120"/>
            </a:xfrm>
            <a:prstGeom prst="round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vert="vert270" rtlCol="0" anchor="ctr"/>
            <a:lstStyle/>
            <a:p>
              <a:pPr algn="ctr"/>
              <a:endParaRPr lang="ru-RU" sz="11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37" name="Скругленный прямоугольник 136"/>
            <p:cNvSpPr/>
            <p:nvPr/>
          </p:nvSpPr>
          <p:spPr>
            <a:xfrm>
              <a:off x="2987824" y="5039209"/>
              <a:ext cx="288032" cy="1080120"/>
            </a:xfrm>
            <a:prstGeom prst="round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vert="vert270" rtlCol="0" anchor="ctr"/>
            <a:lstStyle/>
            <a:p>
              <a:pPr algn="ctr"/>
              <a:endParaRPr lang="ru-RU" sz="11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38" name="Скругленный прямоугольник 137"/>
            <p:cNvSpPr/>
            <p:nvPr/>
          </p:nvSpPr>
          <p:spPr>
            <a:xfrm>
              <a:off x="3401641" y="5027854"/>
              <a:ext cx="288032" cy="1080120"/>
            </a:xfrm>
            <a:prstGeom prst="round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vert="vert270" rtlCol="0" anchor="ctr"/>
            <a:lstStyle/>
            <a:p>
              <a:pPr algn="ctr"/>
              <a:endParaRPr lang="ru-RU" sz="11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39" name="Скругленный прямоугольник 138"/>
            <p:cNvSpPr/>
            <p:nvPr/>
          </p:nvSpPr>
          <p:spPr>
            <a:xfrm>
              <a:off x="3779912" y="5013176"/>
              <a:ext cx="288032" cy="1080120"/>
            </a:xfrm>
            <a:prstGeom prst="round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vert="vert270" rtlCol="0" anchor="ctr"/>
            <a:lstStyle/>
            <a:p>
              <a:pPr algn="ctr"/>
              <a:endParaRPr lang="ru-RU" sz="11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40" name="Скругленный прямоугольник 139"/>
            <p:cNvSpPr/>
            <p:nvPr/>
          </p:nvSpPr>
          <p:spPr>
            <a:xfrm>
              <a:off x="4211960" y="5039209"/>
              <a:ext cx="288032" cy="1080120"/>
            </a:xfrm>
            <a:prstGeom prst="round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vert="vert270" rtlCol="0" anchor="ctr"/>
            <a:lstStyle/>
            <a:p>
              <a:pPr algn="ctr"/>
              <a:endParaRPr lang="ru-RU" sz="11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41" name="Скругленный прямоугольник 140"/>
            <p:cNvSpPr/>
            <p:nvPr/>
          </p:nvSpPr>
          <p:spPr>
            <a:xfrm>
              <a:off x="4625777" y="5027854"/>
              <a:ext cx="288032" cy="1080120"/>
            </a:xfrm>
            <a:prstGeom prst="round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vert="vert270" rtlCol="0" anchor="ctr"/>
            <a:lstStyle/>
            <a:p>
              <a:pPr algn="ctr"/>
              <a:endParaRPr lang="ru-RU" sz="11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42" name="Скругленный прямоугольник 141"/>
            <p:cNvSpPr/>
            <p:nvPr/>
          </p:nvSpPr>
          <p:spPr>
            <a:xfrm>
              <a:off x="5004048" y="5013176"/>
              <a:ext cx="288032" cy="1080120"/>
            </a:xfrm>
            <a:prstGeom prst="round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vert="vert270" rtlCol="0" anchor="ctr"/>
            <a:lstStyle/>
            <a:p>
              <a:pPr algn="ctr"/>
              <a:endParaRPr lang="ru-RU" sz="11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43" name="Скругленный прямоугольник 142"/>
            <p:cNvSpPr/>
            <p:nvPr/>
          </p:nvSpPr>
          <p:spPr>
            <a:xfrm>
              <a:off x="5652120" y="4175113"/>
              <a:ext cx="288032" cy="1080120"/>
            </a:xfrm>
            <a:prstGeom prst="round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vert="vert270" rtlCol="0" anchor="ctr"/>
            <a:lstStyle/>
            <a:p>
              <a:pPr algn="ctr"/>
              <a:endParaRPr lang="ru-RU" sz="11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44" name="Скругленный прямоугольник 143"/>
            <p:cNvSpPr/>
            <p:nvPr/>
          </p:nvSpPr>
          <p:spPr>
            <a:xfrm>
              <a:off x="6065937" y="4163758"/>
              <a:ext cx="288032" cy="1080120"/>
            </a:xfrm>
            <a:prstGeom prst="round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vert="vert270" rtlCol="0" anchor="ctr"/>
            <a:lstStyle/>
            <a:p>
              <a:pPr algn="ctr"/>
              <a:endParaRPr lang="ru-RU" sz="11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45" name="Скругленный прямоугольник 144"/>
            <p:cNvSpPr/>
            <p:nvPr/>
          </p:nvSpPr>
          <p:spPr>
            <a:xfrm>
              <a:off x="6444208" y="4149080"/>
              <a:ext cx="288032" cy="1080120"/>
            </a:xfrm>
            <a:prstGeom prst="round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vert="vert270" rtlCol="0" anchor="ctr"/>
            <a:lstStyle/>
            <a:p>
              <a:pPr algn="ctr"/>
              <a:endParaRPr lang="ru-RU" sz="11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46" name="Скругленный прямоугольник 145"/>
            <p:cNvSpPr/>
            <p:nvPr/>
          </p:nvSpPr>
          <p:spPr>
            <a:xfrm>
              <a:off x="7020272" y="4175113"/>
              <a:ext cx="288032" cy="1080120"/>
            </a:xfrm>
            <a:prstGeom prst="round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vert="vert270" rtlCol="0" anchor="ctr"/>
            <a:lstStyle/>
            <a:p>
              <a:pPr algn="ctr"/>
              <a:endParaRPr lang="ru-RU" sz="11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47" name="Скругленный прямоугольник 146"/>
            <p:cNvSpPr/>
            <p:nvPr/>
          </p:nvSpPr>
          <p:spPr>
            <a:xfrm>
              <a:off x="7434089" y="4163758"/>
              <a:ext cx="288032" cy="1080120"/>
            </a:xfrm>
            <a:prstGeom prst="round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vert="vert270" rtlCol="0" anchor="ctr"/>
            <a:lstStyle/>
            <a:p>
              <a:pPr algn="ctr"/>
              <a:endParaRPr lang="ru-RU" sz="11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48" name="Скругленный прямоугольник 147"/>
            <p:cNvSpPr/>
            <p:nvPr/>
          </p:nvSpPr>
          <p:spPr>
            <a:xfrm>
              <a:off x="7812360" y="4149080"/>
              <a:ext cx="288032" cy="1080120"/>
            </a:xfrm>
            <a:prstGeom prst="round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vert="vert270" rtlCol="0" anchor="ctr"/>
            <a:lstStyle/>
            <a:p>
              <a:pPr algn="ctr"/>
              <a:endParaRPr lang="ru-RU" sz="11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645487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9" name="Группа 48"/>
          <p:cNvGrpSpPr/>
          <p:nvPr/>
        </p:nvGrpSpPr>
        <p:grpSpPr>
          <a:xfrm>
            <a:off x="202643" y="411938"/>
            <a:ext cx="4172081" cy="3521118"/>
            <a:chOff x="35496" y="620688"/>
            <a:chExt cx="8076839" cy="5498641"/>
          </a:xfrm>
        </p:grpSpPr>
        <p:sp>
          <p:nvSpPr>
            <p:cNvPr id="5" name="Скругленный прямоугольник 4"/>
            <p:cNvSpPr/>
            <p:nvPr/>
          </p:nvSpPr>
          <p:spPr>
            <a:xfrm>
              <a:off x="3635896" y="620688"/>
              <a:ext cx="1080120" cy="432048"/>
            </a:xfrm>
            <a:prstGeom prst="round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1100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Первое1 </a:t>
              </a:r>
              <a:endParaRPr lang="ru-RU" sz="11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8" name="Прямая со стрелкой 7"/>
            <p:cNvCxnSpPr/>
            <p:nvPr/>
          </p:nvCxnSpPr>
          <p:spPr>
            <a:xfrm>
              <a:off x="4716016" y="1052736"/>
              <a:ext cx="1872208" cy="648072"/>
            </a:xfrm>
            <a:prstGeom prst="straightConnector1">
              <a:avLst/>
            </a:prstGeom>
            <a:ln>
              <a:tailEnd type="arrow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10" name="Прямая со стрелкой 9"/>
            <p:cNvCxnSpPr/>
            <p:nvPr/>
          </p:nvCxnSpPr>
          <p:spPr>
            <a:xfrm flipH="1">
              <a:off x="1742753" y="1054671"/>
              <a:ext cx="1944216" cy="720080"/>
            </a:xfrm>
            <a:prstGeom prst="straightConnector1">
              <a:avLst/>
            </a:prstGeom>
            <a:ln>
              <a:tailEnd type="arrow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14" name="Прямая со стрелкой 13"/>
            <p:cNvCxnSpPr>
              <a:stCxn id="5" idx="2"/>
            </p:cNvCxnSpPr>
            <p:nvPr/>
          </p:nvCxnSpPr>
          <p:spPr>
            <a:xfrm>
              <a:off x="4175956" y="1052736"/>
              <a:ext cx="0" cy="1656184"/>
            </a:xfrm>
            <a:prstGeom prst="straightConnector1">
              <a:avLst/>
            </a:prstGeom>
            <a:ln>
              <a:tailEnd type="arrow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sp>
          <p:nvSpPr>
            <p:cNvPr id="15" name="Скругленный прямоугольник 14"/>
            <p:cNvSpPr/>
            <p:nvPr/>
          </p:nvSpPr>
          <p:spPr>
            <a:xfrm>
              <a:off x="3646562" y="2723431"/>
              <a:ext cx="1080120" cy="432048"/>
            </a:xfrm>
            <a:prstGeom prst="round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1100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Второе 2 </a:t>
              </a:r>
              <a:endParaRPr lang="ru-RU" sz="11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6" name="Скругленный прямоугольник 15"/>
            <p:cNvSpPr/>
            <p:nvPr/>
          </p:nvSpPr>
          <p:spPr>
            <a:xfrm>
              <a:off x="6228184" y="1789262"/>
              <a:ext cx="1080120" cy="432048"/>
            </a:xfrm>
            <a:prstGeom prst="round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1100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Второе 3 </a:t>
              </a:r>
              <a:endParaRPr lang="ru-RU" sz="11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7" name="Скругленный прямоугольник 16"/>
            <p:cNvSpPr/>
            <p:nvPr/>
          </p:nvSpPr>
          <p:spPr>
            <a:xfrm>
              <a:off x="1202693" y="1876289"/>
              <a:ext cx="1080120" cy="432048"/>
            </a:xfrm>
            <a:prstGeom prst="round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1100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Второе1</a:t>
              </a:r>
              <a:endParaRPr lang="ru-RU" sz="11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19" name="Прямая со стрелкой 18"/>
            <p:cNvCxnSpPr/>
            <p:nvPr/>
          </p:nvCxnSpPr>
          <p:spPr>
            <a:xfrm flipH="1">
              <a:off x="971601" y="2308336"/>
              <a:ext cx="231094" cy="760624"/>
            </a:xfrm>
            <a:prstGeom prst="straightConnector1">
              <a:avLst/>
            </a:prstGeom>
            <a:ln>
              <a:tailEnd type="arrow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21" name="Прямая со стрелкой 20"/>
            <p:cNvCxnSpPr/>
            <p:nvPr/>
          </p:nvCxnSpPr>
          <p:spPr>
            <a:xfrm>
              <a:off x="2275328" y="2308338"/>
              <a:ext cx="100477" cy="760622"/>
            </a:xfrm>
            <a:prstGeom prst="straightConnector1">
              <a:avLst/>
            </a:prstGeom>
            <a:ln>
              <a:tailEnd type="arrow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37" name="Прямая со стрелкой 36"/>
            <p:cNvCxnSpPr/>
            <p:nvPr/>
          </p:nvCxnSpPr>
          <p:spPr>
            <a:xfrm>
              <a:off x="4710233" y="3155479"/>
              <a:ext cx="100477" cy="760622"/>
            </a:xfrm>
            <a:prstGeom prst="straightConnector1">
              <a:avLst/>
            </a:prstGeom>
            <a:ln>
              <a:tailEnd type="arrow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pic>
          <p:nvPicPr>
            <p:cNvPr id="1027" name="Picture 3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64288" y="2203301"/>
              <a:ext cx="407987" cy="101123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cxnSp>
          <p:nvCxnSpPr>
            <p:cNvPr id="39" name="Прямая со стрелкой 38"/>
            <p:cNvCxnSpPr/>
            <p:nvPr/>
          </p:nvCxnSpPr>
          <p:spPr>
            <a:xfrm flipH="1">
              <a:off x="6112637" y="2236483"/>
              <a:ext cx="115547" cy="760468"/>
            </a:xfrm>
            <a:prstGeom prst="straightConnector1">
              <a:avLst/>
            </a:prstGeom>
            <a:ln>
              <a:tailEnd type="arrow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41" name="Прямая со стрелкой 40"/>
            <p:cNvCxnSpPr/>
            <p:nvPr/>
          </p:nvCxnSpPr>
          <p:spPr>
            <a:xfrm flipH="1">
              <a:off x="3572720" y="3139107"/>
              <a:ext cx="115547" cy="776994"/>
            </a:xfrm>
            <a:prstGeom prst="straightConnector1">
              <a:avLst/>
            </a:prstGeom>
            <a:ln>
              <a:tailEnd type="arrow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sp>
          <p:nvSpPr>
            <p:cNvPr id="46" name="Скругленный прямоугольник 45"/>
            <p:cNvSpPr/>
            <p:nvPr/>
          </p:nvSpPr>
          <p:spPr>
            <a:xfrm>
              <a:off x="122573" y="3080153"/>
              <a:ext cx="1080120" cy="432048"/>
            </a:xfrm>
            <a:prstGeom prst="round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1100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Салат 1</a:t>
              </a:r>
              <a:endParaRPr lang="ru-RU" sz="11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47" name="Скругленный прямоугольник 46"/>
            <p:cNvSpPr/>
            <p:nvPr/>
          </p:nvSpPr>
          <p:spPr>
            <a:xfrm>
              <a:off x="1763688" y="3068960"/>
              <a:ext cx="1080120" cy="432048"/>
            </a:xfrm>
            <a:prstGeom prst="round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1100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Салат 2</a:t>
              </a:r>
              <a:endParaRPr lang="ru-RU" sz="11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48" name="Скругленный прямоугольник 47"/>
            <p:cNvSpPr/>
            <p:nvPr/>
          </p:nvSpPr>
          <p:spPr>
            <a:xfrm>
              <a:off x="3032660" y="3916101"/>
              <a:ext cx="1080120" cy="432048"/>
            </a:xfrm>
            <a:prstGeom prst="round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1100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Салат 1</a:t>
              </a:r>
              <a:endParaRPr lang="ru-RU" sz="11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50" name="Скругленный прямоугольник 49"/>
            <p:cNvSpPr/>
            <p:nvPr/>
          </p:nvSpPr>
          <p:spPr>
            <a:xfrm>
              <a:off x="4270650" y="3932627"/>
              <a:ext cx="1080120" cy="432048"/>
            </a:xfrm>
            <a:prstGeom prst="round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1100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Салат 2</a:t>
              </a:r>
              <a:endParaRPr lang="ru-RU" sz="11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52" name="Скругленный прямоугольник 51"/>
            <p:cNvSpPr/>
            <p:nvPr/>
          </p:nvSpPr>
          <p:spPr>
            <a:xfrm>
              <a:off x="5660847" y="3016529"/>
              <a:ext cx="1080120" cy="432048"/>
            </a:xfrm>
            <a:prstGeom prst="round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1100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Салат 1</a:t>
              </a:r>
              <a:endParaRPr lang="ru-RU" sz="11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53" name="Скругленный прямоугольник 52"/>
            <p:cNvSpPr/>
            <p:nvPr/>
          </p:nvSpPr>
          <p:spPr>
            <a:xfrm>
              <a:off x="7032215" y="2996952"/>
              <a:ext cx="1080120" cy="432048"/>
            </a:xfrm>
            <a:prstGeom prst="round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1100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Салат 2</a:t>
              </a:r>
              <a:endParaRPr lang="ru-RU" sz="11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43" name="Прямая со стрелкой 42"/>
            <p:cNvCxnSpPr/>
            <p:nvPr/>
          </p:nvCxnSpPr>
          <p:spPr>
            <a:xfrm>
              <a:off x="179512" y="3535790"/>
              <a:ext cx="0" cy="685298"/>
            </a:xfrm>
            <a:prstGeom prst="straightConnector1">
              <a:avLst/>
            </a:prstGeom>
            <a:ln>
              <a:tailEnd type="arrow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57" name="Прямая со стрелкой 56"/>
            <p:cNvCxnSpPr/>
            <p:nvPr/>
          </p:nvCxnSpPr>
          <p:spPr>
            <a:xfrm>
              <a:off x="611560" y="3573016"/>
              <a:ext cx="0" cy="685298"/>
            </a:xfrm>
            <a:prstGeom prst="straightConnector1">
              <a:avLst/>
            </a:prstGeom>
            <a:ln>
              <a:tailEnd type="arrow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58" name="Прямая со стрелкой 57"/>
            <p:cNvCxnSpPr/>
            <p:nvPr/>
          </p:nvCxnSpPr>
          <p:spPr>
            <a:xfrm>
              <a:off x="971601" y="3512201"/>
              <a:ext cx="0" cy="685298"/>
            </a:xfrm>
            <a:prstGeom prst="straightConnector1">
              <a:avLst/>
            </a:prstGeom>
            <a:ln>
              <a:tailEnd type="arrow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59" name="Прямая со стрелкой 58"/>
            <p:cNvCxnSpPr/>
            <p:nvPr/>
          </p:nvCxnSpPr>
          <p:spPr>
            <a:xfrm>
              <a:off x="1907703" y="3524597"/>
              <a:ext cx="0" cy="685298"/>
            </a:xfrm>
            <a:prstGeom prst="straightConnector1">
              <a:avLst/>
            </a:prstGeom>
            <a:ln>
              <a:tailEnd type="arrow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60" name="Прямая со стрелкой 59"/>
            <p:cNvCxnSpPr/>
            <p:nvPr/>
          </p:nvCxnSpPr>
          <p:spPr>
            <a:xfrm>
              <a:off x="2339751" y="3561823"/>
              <a:ext cx="0" cy="685298"/>
            </a:xfrm>
            <a:prstGeom prst="straightConnector1">
              <a:avLst/>
            </a:prstGeom>
            <a:ln>
              <a:tailEnd type="arrow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61" name="Прямая со стрелкой 60"/>
            <p:cNvCxnSpPr/>
            <p:nvPr/>
          </p:nvCxnSpPr>
          <p:spPr>
            <a:xfrm>
              <a:off x="2699792" y="3501008"/>
              <a:ext cx="0" cy="685298"/>
            </a:xfrm>
            <a:prstGeom prst="straightConnector1">
              <a:avLst/>
            </a:prstGeom>
            <a:ln>
              <a:tailEnd type="arrow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62" name="Прямая со стрелкой 61"/>
            <p:cNvCxnSpPr/>
            <p:nvPr/>
          </p:nvCxnSpPr>
          <p:spPr>
            <a:xfrm>
              <a:off x="3131840" y="4316685"/>
              <a:ext cx="0" cy="685298"/>
            </a:xfrm>
            <a:prstGeom prst="straightConnector1">
              <a:avLst/>
            </a:prstGeom>
            <a:ln>
              <a:tailEnd type="arrow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63" name="Прямая со стрелкой 62"/>
            <p:cNvCxnSpPr/>
            <p:nvPr/>
          </p:nvCxnSpPr>
          <p:spPr>
            <a:xfrm>
              <a:off x="3563888" y="4353911"/>
              <a:ext cx="0" cy="685298"/>
            </a:xfrm>
            <a:prstGeom prst="straightConnector1">
              <a:avLst/>
            </a:prstGeom>
            <a:ln>
              <a:tailEnd type="arrow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64" name="Прямая со стрелкой 63"/>
            <p:cNvCxnSpPr/>
            <p:nvPr/>
          </p:nvCxnSpPr>
          <p:spPr>
            <a:xfrm>
              <a:off x="3923929" y="4293096"/>
              <a:ext cx="0" cy="685298"/>
            </a:xfrm>
            <a:prstGeom prst="straightConnector1">
              <a:avLst/>
            </a:prstGeom>
            <a:ln>
              <a:tailEnd type="arrow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65" name="Прямая со стрелкой 64"/>
            <p:cNvCxnSpPr/>
            <p:nvPr/>
          </p:nvCxnSpPr>
          <p:spPr>
            <a:xfrm>
              <a:off x="4427983" y="4362660"/>
              <a:ext cx="0" cy="685298"/>
            </a:xfrm>
            <a:prstGeom prst="straightConnector1">
              <a:avLst/>
            </a:prstGeom>
            <a:ln>
              <a:tailEnd type="arrow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66" name="Прямая со стрелкой 65"/>
            <p:cNvCxnSpPr/>
            <p:nvPr/>
          </p:nvCxnSpPr>
          <p:spPr>
            <a:xfrm>
              <a:off x="4860031" y="4399886"/>
              <a:ext cx="0" cy="685298"/>
            </a:xfrm>
            <a:prstGeom prst="straightConnector1">
              <a:avLst/>
            </a:prstGeom>
            <a:ln>
              <a:tailEnd type="arrow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67" name="Прямая со стрелкой 66"/>
            <p:cNvCxnSpPr/>
            <p:nvPr/>
          </p:nvCxnSpPr>
          <p:spPr>
            <a:xfrm>
              <a:off x="5220072" y="4339071"/>
              <a:ext cx="0" cy="685298"/>
            </a:xfrm>
            <a:prstGeom prst="straightConnector1">
              <a:avLst/>
            </a:prstGeom>
            <a:ln>
              <a:tailEnd type="arrow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68" name="Прямая со стрелкой 67"/>
            <p:cNvCxnSpPr/>
            <p:nvPr/>
          </p:nvCxnSpPr>
          <p:spPr>
            <a:xfrm>
              <a:off x="5796136" y="3452589"/>
              <a:ext cx="0" cy="685298"/>
            </a:xfrm>
            <a:prstGeom prst="straightConnector1">
              <a:avLst/>
            </a:prstGeom>
            <a:ln>
              <a:tailEnd type="arrow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69" name="Прямая со стрелкой 68"/>
            <p:cNvCxnSpPr/>
            <p:nvPr/>
          </p:nvCxnSpPr>
          <p:spPr>
            <a:xfrm>
              <a:off x="6228184" y="3489815"/>
              <a:ext cx="0" cy="685298"/>
            </a:xfrm>
            <a:prstGeom prst="straightConnector1">
              <a:avLst/>
            </a:prstGeom>
            <a:ln>
              <a:tailEnd type="arrow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70" name="Прямая со стрелкой 69"/>
            <p:cNvCxnSpPr/>
            <p:nvPr/>
          </p:nvCxnSpPr>
          <p:spPr>
            <a:xfrm>
              <a:off x="6588225" y="3429000"/>
              <a:ext cx="0" cy="685298"/>
            </a:xfrm>
            <a:prstGeom prst="straightConnector1">
              <a:avLst/>
            </a:prstGeom>
            <a:ln>
              <a:tailEnd type="arrow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71" name="Прямая со стрелкой 70"/>
            <p:cNvCxnSpPr/>
            <p:nvPr/>
          </p:nvCxnSpPr>
          <p:spPr>
            <a:xfrm>
              <a:off x="7236295" y="3452589"/>
              <a:ext cx="0" cy="685298"/>
            </a:xfrm>
            <a:prstGeom prst="straightConnector1">
              <a:avLst/>
            </a:prstGeom>
            <a:ln>
              <a:tailEnd type="arrow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72" name="Прямая со стрелкой 71"/>
            <p:cNvCxnSpPr/>
            <p:nvPr/>
          </p:nvCxnSpPr>
          <p:spPr>
            <a:xfrm>
              <a:off x="7668343" y="3489815"/>
              <a:ext cx="0" cy="685298"/>
            </a:xfrm>
            <a:prstGeom prst="straightConnector1">
              <a:avLst/>
            </a:prstGeom>
            <a:ln>
              <a:tailEnd type="arrow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73" name="Прямая со стрелкой 72"/>
            <p:cNvCxnSpPr/>
            <p:nvPr/>
          </p:nvCxnSpPr>
          <p:spPr>
            <a:xfrm>
              <a:off x="8028384" y="3429000"/>
              <a:ext cx="0" cy="685298"/>
            </a:xfrm>
            <a:prstGeom prst="straightConnector1">
              <a:avLst/>
            </a:prstGeom>
            <a:ln>
              <a:tailEnd type="arrow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sp>
          <p:nvSpPr>
            <p:cNvPr id="45" name="Скругленный прямоугольник 44"/>
            <p:cNvSpPr/>
            <p:nvPr/>
          </p:nvSpPr>
          <p:spPr>
            <a:xfrm>
              <a:off x="35496" y="4247121"/>
              <a:ext cx="288032" cy="1080120"/>
            </a:xfrm>
            <a:prstGeom prst="round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vert="vert270" rtlCol="0" anchor="ctr"/>
            <a:lstStyle/>
            <a:p>
              <a:pPr algn="ctr"/>
              <a:r>
                <a:rPr lang="ru-RU" sz="1100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Напиток 1</a:t>
              </a:r>
              <a:endParaRPr lang="ru-RU" sz="11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75" name="Скругленный прямоугольник 74"/>
            <p:cNvSpPr/>
            <p:nvPr/>
          </p:nvSpPr>
          <p:spPr>
            <a:xfrm>
              <a:off x="449313" y="4235766"/>
              <a:ext cx="288032" cy="1080120"/>
            </a:xfrm>
            <a:prstGeom prst="round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vert="vert270" rtlCol="0" anchor="ctr"/>
            <a:lstStyle/>
            <a:p>
              <a:pPr algn="ctr"/>
              <a:r>
                <a:rPr lang="ru-RU" sz="1100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Напиток 2</a:t>
              </a:r>
              <a:endParaRPr lang="ru-RU" sz="11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76" name="Скругленный прямоугольник 75"/>
            <p:cNvSpPr/>
            <p:nvPr/>
          </p:nvSpPr>
          <p:spPr>
            <a:xfrm>
              <a:off x="827584" y="4221088"/>
              <a:ext cx="288032" cy="1080120"/>
            </a:xfrm>
            <a:prstGeom prst="round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vert="vert270" rtlCol="0" anchor="ctr"/>
            <a:lstStyle/>
            <a:p>
              <a:pPr algn="ctr"/>
              <a:r>
                <a:rPr lang="ru-RU" sz="1100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Напиток 3</a:t>
              </a:r>
              <a:endParaRPr lang="ru-RU" sz="11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77" name="Скругленный прямоугольник 76"/>
            <p:cNvSpPr/>
            <p:nvPr/>
          </p:nvSpPr>
          <p:spPr>
            <a:xfrm>
              <a:off x="1691680" y="4247121"/>
              <a:ext cx="288032" cy="1080120"/>
            </a:xfrm>
            <a:prstGeom prst="round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vert="vert270" rtlCol="0" anchor="ctr"/>
            <a:lstStyle/>
            <a:p>
              <a:pPr algn="ctr"/>
              <a:r>
                <a:rPr lang="ru-RU" sz="1100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Напиток 1</a:t>
              </a:r>
              <a:endParaRPr lang="ru-RU" sz="11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78" name="Скругленный прямоугольник 77"/>
            <p:cNvSpPr/>
            <p:nvPr/>
          </p:nvSpPr>
          <p:spPr>
            <a:xfrm>
              <a:off x="2105497" y="4235766"/>
              <a:ext cx="288032" cy="1080120"/>
            </a:xfrm>
            <a:prstGeom prst="round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vert="vert270" rtlCol="0" anchor="ctr"/>
            <a:lstStyle/>
            <a:p>
              <a:pPr algn="ctr"/>
              <a:r>
                <a:rPr lang="ru-RU" sz="1100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Напиток 2</a:t>
              </a:r>
              <a:endParaRPr lang="ru-RU" sz="11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79" name="Скругленный прямоугольник 78"/>
            <p:cNvSpPr/>
            <p:nvPr/>
          </p:nvSpPr>
          <p:spPr>
            <a:xfrm>
              <a:off x="2483768" y="4221088"/>
              <a:ext cx="288032" cy="1080120"/>
            </a:xfrm>
            <a:prstGeom prst="round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vert="vert270" rtlCol="0" anchor="ctr"/>
            <a:lstStyle/>
            <a:p>
              <a:pPr algn="ctr"/>
              <a:r>
                <a:rPr lang="ru-RU" sz="1100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Напиток 3</a:t>
              </a:r>
              <a:endParaRPr lang="ru-RU" sz="11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80" name="Скругленный прямоугольник 79"/>
            <p:cNvSpPr/>
            <p:nvPr/>
          </p:nvSpPr>
          <p:spPr>
            <a:xfrm>
              <a:off x="2987824" y="5039209"/>
              <a:ext cx="288032" cy="1080120"/>
            </a:xfrm>
            <a:prstGeom prst="round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vert="vert270" rtlCol="0" anchor="ctr"/>
            <a:lstStyle/>
            <a:p>
              <a:pPr algn="ctr"/>
              <a:r>
                <a:rPr lang="ru-RU" sz="1100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Напиток 1</a:t>
              </a:r>
              <a:endParaRPr lang="ru-RU" sz="11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81" name="Скругленный прямоугольник 80"/>
            <p:cNvSpPr/>
            <p:nvPr/>
          </p:nvSpPr>
          <p:spPr>
            <a:xfrm>
              <a:off x="3401641" y="5027854"/>
              <a:ext cx="288032" cy="1080120"/>
            </a:xfrm>
            <a:prstGeom prst="round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vert="vert270" rtlCol="0" anchor="ctr"/>
            <a:lstStyle/>
            <a:p>
              <a:pPr algn="ctr"/>
              <a:r>
                <a:rPr lang="ru-RU" sz="1100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Напиток 2</a:t>
              </a:r>
              <a:endParaRPr lang="ru-RU" sz="11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82" name="Скругленный прямоугольник 81"/>
            <p:cNvSpPr/>
            <p:nvPr/>
          </p:nvSpPr>
          <p:spPr>
            <a:xfrm>
              <a:off x="3779912" y="5013176"/>
              <a:ext cx="288032" cy="1080120"/>
            </a:xfrm>
            <a:prstGeom prst="round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vert="vert270" rtlCol="0" anchor="ctr"/>
            <a:lstStyle/>
            <a:p>
              <a:pPr algn="ctr"/>
              <a:r>
                <a:rPr lang="ru-RU" sz="1100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Напиток 3</a:t>
              </a:r>
              <a:endParaRPr lang="ru-RU" sz="11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83" name="Скругленный прямоугольник 82"/>
            <p:cNvSpPr/>
            <p:nvPr/>
          </p:nvSpPr>
          <p:spPr>
            <a:xfrm>
              <a:off x="4211960" y="5039209"/>
              <a:ext cx="288032" cy="1080120"/>
            </a:xfrm>
            <a:prstGeom prst="round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vert="vert270" rtlCol="0" anchor="ctr"/>
            <a:lstStyle/>
            <a:p>
              <a:pPr algn="ctr"/>
              <a:r>
                <a:rPr lang="ru-RU" sz="1100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Напиток 1</a:t>
              </a:r>
              <a:endParaRPr lang="ru-RU" sz="11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84" name="Скругленный прямоугольник 83"/>
            <p:cNvSpPr/>
            <p:nvPr/>
          </p:nvSpPr>
          <p:spPr>
            <a:xfrm>
              <a:off x="4625777" y="5027854"/>
              <a:ext cx="288032" cy="1080120"/>
            </a:xfrm>
            <a:prstGeom prst="round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vert="vert270" rtlCol="0" anchor="ctr"/>
            <a:lstStyle/>
            <a:p>
              <a:pPr algn="ctr"/>
              <a:r>
                <a:rPr lang="ru-RU" sz="1100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Напиток 2</a:t>
              </a:r>
              <a:endParaRPr lang="ru-RU" sz="11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85" name="Скругленный прямоугольник 84"/>
            <p:cNvSpPr/>
            <p:nvPr/>
          </p:nvSpPr>
          <p:spPr>
            <a:xfrm>
              <a:off x="5004048" y="5013176"/>
              <a:ext cx="288032" cy="1080120"/>
            </a:xfrm>
            <a:prstGeom prst="round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vert="vert270" rtlCol="0" anchor="ctr"/>
            <a:lstStyle/>
            <a:p>
              <a:pPr algn="ctr"/>
              <a:r>
                <a:rPr lang="ru-RU" sz="1100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Напиток 3</a:t>
              </a:r>
              <a:endParaRPr lang="ru-RU" sz="11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86" name="Скругленный прямоугольник 85"/>
            <p:cNvSpPr/>
            <p:nvPr/>
          </p:nvSpPr>
          <p:spPr>
            <a:xfrm>
              <a:off x="5652120" y="4175113"/>
              <a:ext cx="288032" cy="1080120"/>
            </a:xfrm>
            <a:prstGeom prst="round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vert="vert270" rtlCol="0" anchor="ctr"/>
            <a:lstStyle/>
            <a:p>
              <a:pPr algn="ctr"/>
              <a:r>
                <a:rPr lang="ru-RU" sz="1100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Напиток 1</a:t>
              </a:r>
              <a:endParaRPr lang="ru-RU" sz="11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87" name="Скругленный прямоугольник 86"/>
            <p:cNvSpPr/>
            <p:nvPr/>
          </p:nvSpPr>
          <p:spPr>
            <a:xfrm>
              <a:off x="6065937" y="4163758"/>
              <a:ext cx="288032" cy="1080120"/>
            </a:xfrm>
            <a:prstGeom prst="round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vert="vert270" rtlCol="0" anchor="ctr"/>
            <a:lstStyle/>
            <a:p>
              <a:pPr algn="ctr"/>
              <a:r>
                <a:rPr lang="ru-RU" sz="1100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Напиток 2</a:t>
              </a:r>
              <a:endParaRPr lang="ru-RU" sz="11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88" name="Скругленный прямоугольник 87"/>
            <p:cNvSpPr/>
            <p:nvPr/>
          </p:nvSpPr>
          <p:spPr>
            <a:xfrm>
              <a:off x="6444208" y="4149080"/>
              <a:ext cx="288032" cy="1080120"/>
            </a:xfrm>
            <a:prstGeom prst="round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vert="vert270" rtlCol="0" anchor="ctr"/>
            <a:lstStyle/>
            <a:p>
              <a:pPr algn="ctr"/>
              <a:r>
                <a:rPr lang="ru-RU" sz="1100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Напиток 3</a:t>
              </a:r>
              <a:endParaRPr lang="ru-RU" sz="11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89" name="Скругленный прямоугольник 88"/>
            <p:cNvSpPr/>
            <p:nvPr/>
          </p:nvSpPr>
          <p:spPr>
            <a:xfrm>
              <a:off x="7020272" y="4175113"/>
              <a:ext cx="288032" cy="1080120"/>
            </a:xfrm>
            <a:prstGeom prst="round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vert="vert270" rtlCol="0" anchor="ctr"/>
            <a:lstStyle/>
            <a:p>
              <a:pPr algn="ctr"/>
              <a:r>
                <a:rPr lang="ru-RU" sz="1100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Напиток 1</a:t>
              </a:r>
              <a:endParaRPr lang="ru-RU" sz="11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90" name="Скругленный прямоугольник 89"/>
            <p:cNvSpPr/>
            <p:nvPr/>
          </p:nvSpPr>
          <p:spPr>
            <a:xfrm>
              <a:off x="7434089" y="4163758"/>
              <a:ext cx="288032" cy="1080120"/>
            </a:xfrm>
            <a:prstGeom prst="round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vert="vert270" rtlCol="0" anchor="ctr"/>
            <a:lstStyle/>
            <a:p>
              <a:pPr algn="ctr"/>
              <a:r>
                <a:rPr lang="ru-RU" sz="1100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Напиток 2</a:t>
              </a:r>
              <a:endParaRPr lang="ru-RU" sz="11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91" name="Скругленный прямоугольник 90"/>
            <p:cNvSpPr/>
            <p:nvPr/>
          </p:nvSpPr>
          <p:spPr>
            <a:xfrm>
              <a:off x="7812360" y="4149080"/>
              <a:ext cx="288032" cy="1080120"/>
            </a:xfrm>
            <a:prstGeom prst="round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vert="vert270" rtlCol="0" anchor="ctr"/>
            <a:lstStyle/>
            <a:p>
              <a:pPr algn="ctr"/>
              <a:r>
                <a:rPr lang="ru-RU" sz="1100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Напиток 3</a:t>
              </a:r>
              <a:endParaRPr lang="ru-RU" sz="11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93" name="Группа 92"/>
          <p:cNvGrpSpPr/>
          <p:nvPr/>
        </p:nvGrpSpPr>
        <p:grpSpPr>
          <a:xfrm>
            <a:off x="4572000" y="160236"/>
            <a:ext cx="4486546" cy="3854720"/>
            <a:chOff x="35496" y="620688"/>
            <a:chExt cx="8076839" cy="5498641"/>
          </a:xfrm>
        </p:grpSpPr>
        <p:sp>
          <p:nvSpPr>
            <p:cNvPr id="94" name="Скругленный прямоугольник 93"/>
            <p:cNvSpPr/>
            <p:nvPr/>
          </p:nvSpPr>
          <p:spPr>
            <a:xfrm>
              <a:off x="3635897" y="620688"/>
              <a:ext cx="1124575" cy="432048"/>
            </a:xfrm>
            <a:prstGeom prst="round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1100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Первое2 </a:t>
              </a:r>
              <a:endParaRPr lang="ru-RU" sz="11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95" name="Прямая со стрелкой 94"/>
            <p:cNvCxnSpPr/>
            <p:nvPr/>
          </p:nvCxnSpPr>
          <p:spPr>
            <a:xfrm>
              <a:off x="4716016" y="1052736"/>
              <a:ext cx="1872208" cy="648072"/>
            </a:xfrm>
            <a:prstGeom prst="straightConnector1">
              <a:avLst/>
            </a:prstGeom>
            <a:ln>
              <a:tailEnd type="arrow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96" name="Прямая со стрелкой 95"/>
            <p:cNvCxnSpPr/>
            <p:nvPr/>
          </p:nvCxnSpPr>
          <p:spPr>
            <a:xfrm flipH="1">
              <a:off x="1742753" y="1054671"/>
              <a:ext cx="1944216" cy="720080"/>
            </a:xfrm>
            <a:prstGeom prst="straightConnector1">
              <a:avLst/>
            </a:prstGeom>
            <a:ln>
              <a:tailEnd type="arrow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97" name="Прямая со стрелкой 96"/>
            <p:cNvCxnSpPr>
              <a:stCxn id="94" idx="2"/>
            </p:cNvCxnSpPr>
            <p:nvPr/>
          </p:nvCxnSpPr>
          <p:spPr>
            <a:xfrm flipH="1">
              <a:off x="4175958" y="1052736"/>
              <a:ext cx="22226" cy="1656183"/>
            </a:xfrm>
            <a:prstGeom prst="straightConnector1">
              <a:avLst/>
            </a:prstGeom>
            <a:ln>
              <a:tailEnd type="arrow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sp>
          <p:nvSpPr>
            <p:cNvPr id="98" name="Скругленный прямоугольник 97"/>
            <p:cNvSpPr/>
            <p:nvPr/>
          </p:nvSpPr>
          <p:spPr>
            <a:xfrm>
              <a:off x="3646562" y="2723431"/>
              <a:ext cx="1080120" cy="432048"/>
            </a:xfrm>
            <a:prstGeom prst="round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1100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Второе 2 </a:t>
              </a:r>
              <a:endParaRPr lang="ru-RU" sz="11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99" name="Скругленный прямоугольник 98"/>
            <p:cNvSpPr/>
            <p:nvPr/>
          </p:nvSpPr>
          <p:spPr>
            <a:xfrm>
              <a:off x="6228184" y="1789262"/>
              <a:ext cx="1080120" cy="432048"/>
            </a:xfrm>
            <a:prstGeom prst="round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1100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Второе 3 </a:t>
              </a:r>
              <a:endParaRPr lang="ru-RU" sz="11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00" name="Скругленный прямоугольник 99"/>
            <p:cNvSpPr/>
            <p:nvPr/>
          </p:nvSpPr>
          <p:spPr>
            <a:xfrm>
              <a:off x="1202693" y="1876289"/>
              <a:ext cx="1080120" cy="432048"/>
            </a:xfrm>
            <a:prstGeom prst="round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1100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Второе1</a:t>
              </a:r>
              <a:endParaRPr lang="ru-RU" sz="11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101" name="Прямая со стрелкой 100"/>
            <p:cNvCxnSpPr/>
            <p:nvPr/>
          </p:nvCxnSpPr>
          <p:spPr>
            <a:xfrm flipH="1">
              <a:off x="971601" y="2308336"/>
              <a:ext cx="231094" cy="760624"/>
            </a:xfrm>
            <a:prstGeom prst="straightConnector1">
              <a:avLst/>
            </a:prstGeom>
            <a:ln>
              <a:tailEnd type="arrow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102" name="Прямая со стрелкой 101"/>
            <p:cNvCxnSpPr/>
            <p:nvPr/>
          </p:nvCxnSpPr>
          <p:spPr>
            <a:xfrm>
              <a:off x="2275328" y="2308338"/>
              <a:ext cx="100477" cy="760622"/>
            </a:xfrm>
            <a:prstGeom prst="straightConnector1">
              <a:avLst/>
            </a:prstGeom>
            <a:ln>
              <a:tailEnd type="arrow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103" name="Прямая со стрелкой 102"/>
            <p:cNvCxnSpPr/>
            <p:nvPr/>
          </p:nvCxnSpPr>
          <p:spPr>
            <a:xfrm>
              <a:off x="4710233" y="3155479"/>
              <a:ext cx="100477" cy="760622"/>
            </a:xfrm>
            <a:prstGeom prst="straightConnector1">
              <a:avLst/>
            </a:prstGeom>
            <a:ln>
              <a:tailEnd type="arrow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pic>
          <p:nvPicPr>
            <p:cNvPr id="104" name="Picture 3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64288" y="2203301"/>
              <a:ext cx="407987" cy="101123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cxnSp>
          <p:nvCxnSpPr>
            <p:cNvPr id="105" name="Прямая со стрелкой 104"/>
            <p:cNvCxnSpPr/>
            <p:nvPr/>
          </p:nvCxnSpPr>
          <p:spPr>
            <a:xfrm flipH="1">
              <a:off x="6112637" y="2236483"/>
              <a:ext cx="115547" cy="760468"/>
            </a:xfrm>
            <a:prstGeom prst="straightConnector1">
              <a:avLst/>
            </a:prstGeom>
            <a:ln>
              <a:tailEnd type="arrow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106" name="Прямая со стрелкой 105"/>
            <p:cNvCxnSpPr/>
            <p:nvPr/>
          </p:nvCxnSpPr>
          <p:spPr>
            <a:xfrm flipH="1">
              <a:off x="3572720" y="3139107"/>
              <a:ext cx="115547" cy="776994"/>
            </a:xfrm>
            <a:prstGeom prst="straightConnector1">
              <a:avLst/>
            </a:prstGeom>
            <a:ln>
              <a:tailEnd type="arrow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sp>
          <p:nvSpPr>
            <p:cNvPr id="107" name="Скругленный прямоугольник 106"/>
            <p:cNvSpPr/>
            <p:nvPr/>
          </p:nvSpPr>
          <p:spPr>
            <a:xfrm>
              <a:off x="122573" y="3080153"/>
              <a:ext cx="1080120" cy="432048"/>
            </a:xfrm>
            <a:prstGeom prst="round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1100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Салат 1</a:t>
              </a:r>
              <a:endParaRPr lang="ru-RU" sz="11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08" name="Скругленный прямоугольник 107"/>
            <p:cNvSpPr/>
            <p:nvPr/>
          </p:nvSpPr>
          <p:spPr>
            <a:xfrm>
              <a:off x="1763688" y="3068960"/>
              <a:ext cx="1080120" cy="432048"/>
            </a:xfrm>
            <a:prstGeom prst="round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1100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Салат 2</a:t>
              </a:r>
              <a:endParaRPr lang="ru-RU" sz="11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09" name="Скругленный прямоугольник 108"/>
            <p:cNvSpPr/>
            <p:nvPr/>
          </p:nvSpPr>
          <p:spPr>
            <a:xfrm>
              <a:off x="3032660" y="3916101"/>
              <a:ext cx="1080120" cy="432048"/>
            </a:xfrm>
            <a:prstGeom prst="round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1100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Салат 1</a:t>
              </a:r>
              <a:endParaRPr lang="ru-RU" sz="11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10" name="Скругленный прямоугольник 109"/>
            <p:cNvSpPr/>
            <p:nvPr/>
          </p:nvSpPr>
          <p:spPr>
            <a:xfrm>
              <a:off x="4270650" y="3932627"/>
              <a:ext cx="1080120" cy="432048"/>
            </a:xfrm>
            <a:prstGeom prst="round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1100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Салат 2</a:t>
              </a:r>
              <a:endParaRPr lang="ru-RU" sz="11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11" name="Скругленный прямоугольник 110"/>
            <p:cNvSpPr/>
            <p:nvPr/>
          </p:nvSpPr>
          <p:spPr>
            <a:xfrm>
              <a:off x="5660847" y="3016529"/>
              <a:ext cx="1080120" cy="432048"/>
            </a:xfrm>
            <a:prstGeom prst="round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1100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Салат 1</a:t>
              </a:r>
              <a:endParaRPr lang="ru-RU" sz="11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12" name="Скругленный прямоугольник 111"/>
            <p:cNvSpPr/>
            <p:nvPr/>
          </p:nvSpPr>
          <p:spPr>
            <a:xfrm>
              <a:off x="7032215" y="2996952"/>
              <a:ext cx="1080120" cy="432048"/>
            </a:xfrm>
            <a:prstGeom prst="round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1100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Салат 2</a:t>
              </a:r>
              <a:endParaRPr lang="ru-RU" sz="11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113" name="Прямая со стрелкой 112"/>
            <p:cNvCxnSpPr/>
            <p:nvPr/>
          </p:nvCxnSpPr>
          <p:spPr>
            <a:xfrm>
              <a:off x="179512" y="3535790"/>
              <a:ext cx="0" cy="685298"/>
            </a:xfrm>
            <a:prstGeom prst="straightConnector1">
              <a:avLst/>
            </a:prstGeom>
            <a:ln>
              <a:tailEnd type="arrow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114" name="Прямая со стрелкой 113"/>
            <p:cNvCxnSpPr/>
            <p:nvPr/>
          </p:nvCxnSpPr>
          <p:spPr>
            <a:xfrm>
              <a:off x="611560" y="3573016"/>
              <a:ext cx="0" cy="685298"/>
            </a:xfrm>
            <a:prstGeom prst="straightConnector1">
              <a:avLst/>
            </a:prstGeom>
            <a:ln>
              <a:tailEnd type="arrow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115" name="Прямая со стрелкой 114"/>
            <p:cNvCxnSpPr/>
            <p:nvPr/>
          </p:nvCxnSpPr>
          <p:spPr>
            <a:xfrm>
              <a:off x="971601" y="3512201"/>
              <a:ext cx="0" cy="685298"/>
            </a:xfrm>
            <a:prstGeom prst="straightConnector1">
              <a:avLst/>
            </a:prstGeom>
            <a:ln>
              <a:tailEnd type="arrow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116" name="Прямая со стрелкой 115"/>
            <p:cNvCxnSpPr/>
            <p:nvPr/>
          </p:nvCxnSpPr>
          <p:spPr>
            <a:xfrm>
              <a:off x="1907703" y="3524597"/>
              <a:ext cx="0" cy="685298"/>
            </a:xfrm>
            <a:prstGeom prst="straightConnector1">
              <a:avLst/>
            </a:prstGeom>
            <a:ln>
              <a:tailEnd type="arrow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117" name="Прямая со стрелкой 116"/>
            <p:cNvCxnSpPr/>
            <p:nvPr/>
          </p:nvCxnSpPr>
          <p:spPr>
            <a:xfrm>
              <a:off x="2339751" y="3561823"/>
              <a:ext cx="0" cy="685298"/>
            </a:xfrm>
            <a:prstGeom prst="straightConnector1">
              <a:avLst/>
            </a:prstGeom>
            <a:ln>
              <a:tailEnd type="arrow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118" name="Прямая со стрелкой 117"/>
            <p:cNvCxnSpPr/>
            <p:nvPr/>
          </p:nvCxnSpPr>
          <p:spPr>
            <a:xfrm>
              <a:off x="2699792" y="3501008"/>
              <a:ext cx="0" cy="685298"/>
            </a:xfrm>
            <a:prstGeom prst="straightConnector1">
              <a:avLst/>
            </a:prstGeom>
            <a:ln>
              <a:tailEnd type="arrow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119" name="Прямая со стрелкой 118"/>
            <p:cNvCxnSpPr/>
            <p:nvPr/>
          </p:nvCxnSpPr>
          <p:spPr>
            <a:xfrm>
              <a:off x="3131840" y="4316685"/>
              <a:ext cx="0" cy="685298"/>
            </a:xfrm>
            <a:prstGeom prst="straightConnector1">
              <a:avLst/>
            </a:prstGeom>
            <a:ln>
              <a:tailEnd type="arrow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120" name="Прямая со стрелкой 119"/>
            <p:cNvCxnSpPr/>
            <p:nvPr/>
          </p:nvCxnSpPr>
          <p:spPr>
            <a:xfrm>
              <a:off x="3563888" y="4353911"/>
              <a:ext cx="0" cy="685298"/>
            </a:xfrm>
            <a:prstGeom prst="straightConnector1">
              <a:avLst/>
            </a:prstGeom>
            <a:ln>
              <a:tailEnd type="arrow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121" name="Прямая со стрелкой 120"/>
            <p:cNvCxnSpPr/>
            <p:nvPr/>
          </p:nvCxnSpPr>
          <p:spPr>
            <a:xfrm>
              <a:off x="3923929" y="4293096"/>
              <a:ext cx="0" cy="685298"/>
            </a:xfrm>
            <a:prstGeom prst="straightConnector1">
              <a:avLst/>
            </a:prstGeom>
            <a:ln>
              <a:tailEnd type="arrow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122" name="Прямая со стрелкой 121"/>
            <p:cNvCxnSpPr/>
            <p:nvPr/>
          </p:nvCxnSpPr>
          <p:spPr>
            <a:xfrm>
              <a:off x="4427983" y="4362660"/>
              <a:ext cx="0" cy="685298"/>
            </a:xfrm>
            <a:prstGeom prst="straightConnector1">
              <a:avLst/>
            </a:prstGeom>
            <a:ln>
              <a:tailEnd type="arrow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123" name="Прямая со стрелкой 122"/>
            <p:cNvCxnSpPr/>
            <p:nvPr/>
          </p:nvCxnSpPr>
          <p:spPr>
            <a:xfrm>
              <a:off x="4860031" y="4399886"/>
              <a:ext cx="0" cy="685298"/>
            </a:xfrm>
            <a:prstGeom prst="straightConnector1">
              <a:avLst/>
            </a:prstGeom>
            <a:ln>
              <a:tailEnd type="arrow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124" name="Прямая со стрелкой 123"/>
            <p:cNvCxnSpPr/>
            <p:nvPr/>
          </p:nvCxnSpPr>
          <p:spPr>
            <a:xfrm>
              <a:off x="5220072" y="4339071"/>
              <a:ext cx="0" cy="685298"/>
            </a:xfrm>
            <a:prstGeom prst="straightConnector1">
              <a:avLst/>
            </a:prstGeom>
            <a:ln>
              <a:tailEnd type="arrow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125" name="Прямая со стрелкой 124"/>
            <p:cNvCxnSpPr/>
            <p:nvPr/>
          </p:nvCxnSpPr>
          <p:spPr>
            <a:xfrm>
              <a:off x="5796136" y="3452589"/>
              <a:ext cx="0" cy="685298"/>
            </a:xfrm>
            <a:prstGeom prst="straightConnector1">
              <a:avLst/>
            </a:prstGeom>
            <a:ln>
              <a:tailEnd type="arrow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126" name="Прямая со стрелкой 125"/>
            <p:cNvCxnSpPr/>
            <p:nvPr/>
          </p:nvCxnSpPr>
          <p:spPr>
            <a:xfrm>
              <a:off x="6228184" y="3489815"/>
              <a:ext cx="0" cy="685298"/>
            </a:xfrm>
            <a:prstGeom prst="straightConnector1">
              <a:avLst/>
            </a:prstGeom>
            <a:ln>
              <a:tailEnd type="arrow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127" name="Прямая со стрелкой 126"/>
            <p:cNvCxnSpPr/>
            <p:nvPr/>
          </p:nvCxnSpPr>
          <p:spPr>
            <a:xfrm>
              <a:off x="6588225" y="3429000"/>
              <a:ext cx="0" cy="685298"/>
            </a:xfrm>
            <a:prstGeom prst="straightConnector1">
              <a:avLst/>
            </a:prstGeom>
            <a:ln>
              <a:tailEnd type="arrow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128" name="Прямая со стрелкой 127"/>
            <p:cNvCxnSpPr/>
            <p:nvPr/>
          </p:nvCxnSpPr>
          <p:spPr>
            <a:xfrm>
              <a:off x="7236295" y="3452589"/>
              <a:ext cx="0" cy="685298"/>
            </a:xfrm>
            <a:prstGeom prst="straightConnector1">
              <a:avLst/>
            </a:prstGeom>
            <a:ln>
              <a:tailEnd type="arrow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129" name="Прямая со стрелкой 128"/>
            <p:cNvCxnSpPr/>
            <p:nvPr/>
          </p:nvCxnSpPr>
          <p:spPr>
            <a:xfrm>
              <a:off x="7668343" y="3489815"/>
              <a:ext cx="0" cy="685298"/>
            </a:xfrm>
            <a:prstGeom prst="straightConnector1">
              <a:avLst/>
            </a:prstGeom>
            <a:ln>
              <a:tailEnd type="arrow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130" name="Прямая со стрелкой 129"/>
            <p:cNvCxnSpPr/>
            <p:nvPr/>
          </p:nvCxnSpPr>
          <p:spPr>
            <a:xfrm>
              <a:off x="8028384" y="3429000"/>
              <a:ext cx="0" cy="685298"/>
            </a:xfrm>
            <a:prstGeom prst="straightConnector1">
              <a:avLst/>
            </a:prstGeom>
            <a:ln>
              <a:tailEnd type="arrow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sp>
          <p:nvSpPr>
            <p:cNvPr id="131" name="Скругленный прямоугольник 130"/>
            <p:cNvSpPr/>
            <p:nvPr/>
          </p:nvSpPr>
          <p:spPr>
            <a:xfrm>
              <a:off x="35496" y="4247121"/>
              <a:ext cx="288032" cy="1080120"/>
            </a:xfrm>
            <a:prstGeom prst="round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vert="vert270" rtlCol="0" anchor="ctr"/>
            <a:lstStyle/>
            <a:p>
              <a:pPr algn="ctr"/>
              <a:r>
                <a:rPr lang="ru-RU" sz="1100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Напиток 1</a:t>
              </a:r>
              <a:endParaRPr lang="ru-RU" sz="11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32" name="Скругленный прямоугольник 131"/>
            <p:cNvSpPr/>
            <p:nvPr/>
          </p:nvSpPr>
          <p:spPr>
            <a:xfrm>
              <a:off x="449313" y="4235766"/>
              <a:ext cx="288032" cy="1080120"/>
            </a:xfrm>
            <a:prstGeom prst="round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vert="vert270" rtlCol="0" anchor="ctr"/>
            <a:lstStyle/>
            <a:p>
              <a:pPr algn="ctr"/>
              <a:r>
                <a:rPr lang="ru-RU" sz="1100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Напиток 2</a:t>
              </a:r>
              <a:endParaRPr lang="ru-RU" sz="11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33" name="Скругленный прямоугольник 132"/>
            <p:cNvSpPr/>
            <p:nvPr/>
          </p:nvSpPr>
          <p:spPr>
            <a:xfrm>
              <a:off x="827584" y="4221088"/>
              <a:ext cx="288032" cy="1080120"/>
            </a:xfrm>
            <a:prstGeom prst="round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vert="vert270" rtlCol="0" anchor="ctr"/>
            <a:lstStyle/>
            <a:p>
              <a:pPr algn="ctr"/>
              <a:r>
                <a:rPr lang="ru-RU" sz="1100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Напиток 3</a:t>
              </a:r>
              <a:endParaRPr lang="ru-RU" sz="11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34" name="Скругленный прямоугольник 133"/>
            <p:cNvSpPr/>
            <p:nvPr/>
          </p:nvSpPr>
          <p:spPr>
            <a:xfrm>
              <a:off x="1691680" y="4247121"/>
              <a:ext cx="288032" cy="1080120"/>
            </a:xfrm>
            <a:prstGeom prst="round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vert="vert270" rtlCol="0" anchor="ctr"/>
            <a:lstStyle/>
            <a:p>
              <a:pPr algn="ctr"/>
              <a:r>
                <a:rPr lang="ru-RU" sz="1100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Напиток 1</a:t>
              </a:r>
              <a:endParaRPr lang="ru-RU" sz="11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35" name="Скругленный прямоугольник 134"/>
            <p:cNvSpPr/>
            <p:nvPr/>
          </p:nvSpPr>
          <p:spPr>
            <a:xfrm>
              <a:off x="2105497" y="4235766"/>
              <a:ext cx="288032" cy="1080120"/>
            </a:xfrm>
            <a:prstGeom prst="round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vert="vert270" rtlCol="0" anchor="ctr"/>
            <a:lstStyle/>
            <a:p>
              <a:pPr algn="ctr"/>
              <a:r>
                <a:rPr lang="ru-RU" sz="1100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Напиток 2</a:t>
              </a:r>
              <a:endParaRPr lang="ru-RU" sz="11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36" name="Скругленный прямоугольник 135"/>
            <p:cNvSpPr/>
            <p:nvPr/>
          </p:nvSpPr>
          <p:spPr>
            <a:xfrm>
              <a:off x="2483768" y="4221088"/>
              <a:ext cx="288032" cy="1080120"/>
            </a:xfrm>
            <a:prstGeom prst="round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vert="vert270" rtlCol="0" anchor="ctr"/>
            <a:lstStyle/>
            <a:p>
              <a:pPr algn="ctr"/>
              <a:r>
                <a:rPr lang="ru-RU" sz="1100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Напиток 3</a:t>
              </a:r>
              <a:endParaRPr lang="ru-RU" sz="11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37" name="Скругленный прямоугольник 136"/>
            <p:cNvSpPr/>
            <p:nvPr/>
          </p:nvSpPr>
          <p:spPr>
            <a:xfrm>
              <a:off x="2987824" y="5039209"/>
              <a:ext cx="288032" cy="1080120"/>
            </a:xfrm>
            <a:prstGeom prst="round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vert="vert270" rtlCol="0" anchor="ctr"/>
            <a:lstStyle/>
            <a:p>
              <a:pPr algn="ctr"/>
              <a:r>
                <a:rPr lang="ru-RU" sz="1100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Напиток 1</a:t>
              </a:r>
              <a:endParaRPr lang="ru-RU" sz="11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38" name="Скругленный прямоугольник 137"/>
            <p:cNvSpPr/>
            <p:nvPr/>
          </p:nvSpPr>
          <p:spPr>
            <a:xfrm>
              <a:off x="3401641" y="5027854"/>
              <a:ext cx="288032" cy="1080120"/>
            </a:xfrm>
            <a:prstGeom prst="round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vert="vert270" rtlCol="0" anchor="ctr"/>
            <a:lstStyle/>
            <a:p>
              <a:pPr algn="ctr"/>
              <a:r>
                <a:rPr lang="ru-RU" sz="1100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Напиток 2</a:t>
              </a:r>
              <a:endParaRPr lang="ru-RU" sz="11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39" name="Скругленный прямоугольник 138"/>
            <p:cNvSpPr/>
            <p:nvPr/>
          </p:nvSpPr>
          <p:spPr>
            <a:xfrm>
              <a:off x="3779912" y="5013176"/>
              <a:ext cx="288032" cy="1080120"/>
            </a:xfrm>
            <a:prstGeom prst="round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vert="vert270" rtlCol="0" anchor="ctr"/>
            <a:lstStyle/>
            <a:p>
              <a:pPr algn="ctr"/>
              <a:r>
                <a:rPr lang="ru-RU" sz="1100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Напиток 3</a:t>
              </a:r>
              <a:endParaRPr lang="ru-RU" sz="11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40" name="Скругленный прямоугольник 139"/>
            <p:cNvSpPr/>
            <p:nvPr/>
          </p:nvSpPr>
          <p:spPr>
            <a:xfrm>
              <a:off x="4211960" y="5039209"/>
              <a:ext cx="288032" cy="1080120"/>
            </a:xfrm>
            <a:prstGeom prst="round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vert="vert270" rtlCol="0" anchor="ctr"/>
            <a:lstStyle/>
            <a:p>
              <a:pPr algn="ctr"/>
              <a:r>
                <a:rPr lang="ru-RU" sz="1100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Напиток 1</a:t>
              </a:r>
              <a:endParaRPr lang="ru-RU" sz="11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41" name="Скругленный прямоугольник 140"/>
            <p:cNvSpPr/>
            <p:nvPr/>
          </p:nvSpPr>
          <p:spPr>
            <a:xfrm>
              <a:off x="4625777" y="5027854"/>
              <a:ext cx="288032" cy="1080120"/>
            </a:xfrm>
            <a:prstGeom prst="round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vert="vert270" rtlCol="0" anchor="ctr"/>
            <a:lstStyle/>
            <a:p>
              <a:pPr algn="ctr"/>
              <a:r>
                <a:rPr lang="ru-RU" sz="1100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Напиток 2</a:t>
              </a:r>
              <a:endParaRPr lang="ru-RU" sz="11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42" name="Скругленный прямоугольник 141"/>
            <p:cNvSpPr/>
            <p:nvPr/>
          </p:nvSpPr>
          <p:spPr>
            <a:xfrm>
              <a:off x="5004048" y="5013176"/>
              <a:ext cx="288032" cy="1080120"/>
            </a:xfrm>
            <a:prstGeom prst="round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vert="vert270" rtlCol="0" anchor="ctr"/>
            <a:lstStyle/>
            <a:p>
              <a:pPr algn="ctr"/>
              <a:r>
                <a:rPr lang="ru-RU" sz="1100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Напиток 3</a:t>
              </a:r>
              <a:endParaRPr lang="ru-RU" sz="11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43" name="Скругленный прямоугольник 142"/>
            <p:cNvSpPr/>
            <p:nvPr/>
          </p:nvSpPr>
          <p:spPr>
            <a:xfrm>
              <a:off x="5652120" y="4175113"/>
              <a:ext cx="288032" cy="1080120"/>
            </a:xfrm>
            <a:prstGeom prst="round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vert="vert270" rtlCol="0" anchor="ctr"/>
            <a:lstStyle/>
            <a:p>
              <a:pPr algn="ctr"/>
              <a:r>
                <a:rPr lang="ru-RU" sz="1100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Напиток 1</a:t>
              </a:r>
              <a:endParaRPr lang="ru-RU" sz="11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44" name="Скругленный прямоугольник 143"/>
            <p:cNvSpPr/>
            <p:nvPr/>
          </p:nvSpPr>
          <p:spPr>
            <a:xfrm>
              <a:off x="6065937" y="4163758"/>
              <a:ext cx="288032" cy="1080120"/>
            </a:xfrm>
            <a:prstGeom prst="round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vert="vert270" rtlCol="0" anchor="ctr"/>
            <a:lstStyle/>
            <a:p>
              <a:pPr algn="ctr"/>
              <a:r>
                <a:rPr lang="ru-RU" sz="1100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Напиток 2</a:t>
              </a:r>
              <a:endParaRPr lang="ru-RU" sz="11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45" name="Скругленный прямоугольник 144"/>
            <p:cNvSpPr/>
            <p:nvPr/>
          </p:nvSpPr>
          <p:spPr>
            <a:xfrm>
              <a:off x="6444208" y="4149080"/>
              <a:ext cx="288032" cy="1080120"/>
            </a:xfrm>
            <a:prstGeom prst="round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vert="vert270" rtlCol="0" anchor="ctr"/>
            <a:lstStyle/>
            <a:p>
              <a:pPr algn="ctr"/>
              <a:r>
                <a:rPr lang="ru-RU" sz="1100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Напиток 3</a:t>
              </a:r>
              <a:endParaRPr lang="ru-RU" sz="11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46" name="Скругленный прямоугольник 145"/>
            <p:cNvSpPr/>
            <p:nvPr/>
          </p:nvSpPr>
          <p:spPr>
            <a:xfrm>
              <a:off x="7020272" y="4175113"/>
              <a:ext cx="288032" cy="1080120"/>
            </a:xfrm>
            <a:prstGeom prst="round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vert="vert270" rtlCol="0" anchor="ctr"/>
            <a:lstStyle/>
            <a:p>
              <a:pPr algn="ctr"/>
              <a:r>
                <a:rPr lang="ru-RU" sz="1100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Напиток 1</a:t>
              </a:r>
              <a:endParaRPr lang="ru-RU" sz="11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47" name="Скругленный прямоугольник 146"/>
            <p:cNvSpPr/>
            <p:nvPr/>
          </p:nvSpPr>
          <p:spPr>
            <a:xfrm>
              <a:off x="7434089" y="4163758"/>
              <a:ext cx="288032" cy="1080120"/>
            </a:xfrm>
            <a:prstGeom prst="round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vert="vert270" rtlCol="0" anchor="ctr"/>
            <a:lstStyle/>
            <a:p>
              <a:pPr algn="ctr"/>
              <a:r>
                <a:rPr lang="ru-RU" sz="1100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Напиток 2</a:t>
              </a:r>
              <a:endParaRPr lang="ru-RU" sz="11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48" name="Скругленный прямоугольник 147"/>
            <p:cNvSpPr/>
            <p:nvPr/>
          </p:nvSpPr>
          <p:spPr>
            <a:xfrm>
              <a:off x="7812360" y="4149080"/>
              <a:ext cx="288032" cy="1080120"/>
            </a:xfrm>
            <a:prstGeom prst="round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vert="vert270" rtlCol="0" anchor="ctr"/>
            <a:lstStyle/>
            <a:p>
              <a:pPr algn="ctr"/>
              <a:r>
                <a:rPr lang="ru-RU" sz="1100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Напиток 3</a:t>
              </a:r>
              <a:endParaRPr lang="ru-RU" sz="11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548939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31</TotalTime>
  <Words>113</Words>
  <Application>Microsoft Office PowerPoint</Application>
  <PresentationFormat>Экран (4:3)</PresentationFormat>
  <Paragraphs>61</Paragraphs>
  <Slides>2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ladm</dc:creator>
  <cp:lastModifiedBy>ladm</cp:lastModifiedBy>
  <cp:revision>4</cp:revision>
  <dcterms:created xsi:type="dcterms:W3CDTF">2024-11-07T07:45:36Z</dcterms:created>
  <dcterms:modified xsi:type="dcterms:W3CDTF">2024-11-07T08:17:18Z</dcterms:modified>
</cp:coreProperties>
</file>