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7" r:id="rId3"/>
    <p:sldId id="259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CC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17158-5909-4FE8-A1E5-6FB245759A74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602B4-0F75-4FEB-973B-CB8481455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0;&#1083;&#1103;\Desktop\&#1055;&#1077;&#1088;-&#1055;&#1077;&#1088;&#1089;&#1087;&#1077;&#1082;&#1090;&#1080;&#1074;&#1099;\Its_my\&#1044;&#1054;&#1041;&#1056;&#1054;&#1043;&#1056;&#1040;&#1044;%202013%20-%20&#1055;&#1054;&#1044;&#1066;&#1045;&#1052;%20&#1075;&#1086;&#1088;&#1085;%20(freemp3now.me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276872"/>
            <a:ext cx="6357895" cy="33239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70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Квест</a:t>
            </a:r>
            <a:r>
              <a:rPr lang="ru-RU" sz="70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как </a:t>
            </a:r>
          </a:p>
          <a:p>
            <a:pPr algn="ctr"/>
            <a:r>
              <a:rPr lang="ru-RU" sz="70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педагогическая</a:t>
            </a:r>
          </a:p>
          <a:p>
            <a:pPr algn="ctr"/>
            <a:r>
              <a:rPr lang="ru-RU" sz="70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технология»</a:t>
            </a:r>
            <a:endParaRPr lang="ru-RU" sz="7000" dirty="0" smtClean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052736"/>
            <a:ext cx="6535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Методическая учёба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4365104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188640"/>
            <a:ext cx="1008112" cy="10081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473746"/>
            <a:ext cx="7848872" cy="2554545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/>
              <a:t>интригующее введение;</a:t>
            </a:r>
          </a:p>
          <a:p>
            <a:pPr>
              <a:buFontTx/>
              <a:buChar char="-"/>
            </a:pPr>
            <a:r>
              <a:rPr lang="ru-RU" sz="3200" b="1" dirty="0" smtClean="0"/>
              <a:t> четко сформулированное задание;</a:t>
            </a:r>
          </a:p>
          <a:p>
            <a:pPr>
              <a:buFontTx/>
              <a:buChar char="-"/>
            </a:pPr>
            <a:r>
              <a:rPr lang="ru-RU" sz="3200" b="1" dirty="0" smtClean="0"/>
              <a:t> распределение ролей; </a:t>
            </a:r>
          </a:p>
          <a:p>
            <a:pPr>
              <a:buFontTx/>
              <a:buChar char="-"/>
            </a:pPr>
            <a:r>
              <a:rPr lang="ru-RU" sz="3200" b="1" dirty="0" smtClean="0"/>
              <a:t> обоснованное использование </a:t>
            </a:r>
            <a:r>
              <a:rPr lang="ru-RU" sz="3200" b="1" dirty="0" err="1" smtClean="0"/>
              <a:t>интернет-источников</a:t>
            </a:r>
            <a:r>
              <a:rPr lang="ru-RU" sz="3200" b="1" dirty="0" smtClean="0"/>
              <a:t>.</a:t>
            </a:r>
            <a:endParaRPr lang="ru-RU" sz="3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3861" y="260648"/>
            <a:ext cx="89296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Критерии оценки качества </a:t>
            </a:r>
            <a:r>
              <a:rPr lang="ru-RU" sz="44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квеста</a:t>
            </a:r>
            <a:r>
              <a:rPr lang="ru-RU" sz="4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4365104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188640"/>
            <a:ext cx="1008112" cy="10081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188640"/>
            <a:ext cx="8136904" cy="6494085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pPr lvl="0"/>
            <a:r>
              <a:rPr lang="ru-RU" sz="3200" dirty="0" smtClean="0"/>
              <a:t>– </a:t>
            </a:r>
            <a:r>
              <a:rPr lang="ru-RU" sz="3200" dirty="0" err="1" smtClean="0"/>
              <a:t>командность</a:t>
            </a:r>
            <a:r>
              <a:rPr lang="ru-RU" sz="3200" dirty="0" smtClean="0"/>
              <a:t> – умение работать в команде</a:t>
            </a:r>
          </a:p>
          <a:p>
            <a:pPr lvl="0"/>
            <a:r>
              <a:rPr lang="ru-RU" sz="3200" dirty="0" smtClean="0"/>
              <a:t>– вариативность – возможность построения сценария по любому варианту</a:t>
            </a:r>
          </a:p>
          <a:p>
            <a:pPr lvl="0"/>
            <a:r>
              <a:rPr lang="ru-RU" sz="3200" dirty="0" smtClean="0"/>
              <a:t>– естественность – создание условий, естественных для детской психологии (поиск, тайна)</a:t>
            </a:r>
          </a:p>
          <a:p>
            <a:pPr lvl="0"/>
            <a:r>
              <a:rPr lang="ru-RU" sz="3200" dirty="0" smtClean="0"/>
              <a:t>– современность – возможность шагать в ногу со временем, включать любые современные тенденции</a:t>
            </a:r>
          </a:p>
          <a:p>
            <a:pPr lvl="0"/>
            <a:r>
              <a:rPr lang="ru-RU" sz="3200" dirty="0" smtClean="0"/>
              <a:t>– творчество – возможность педагога создавать занятие по своему сценарию, возможность учащегося проявить свои способности.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556792"/>
            <a:ext cx="6835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 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6024" y="653787"/>
            <a:ext cx="6835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4624"/>
            <a:ext cx="6835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6024" y="2958043"/>
            <a:ext cx="6835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6024" y="4470211"/>
            <a:ext cx="6835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 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848872" cy="5632311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/>
              <a:t>«Не забыть, не забыть для чего мы пришли сюда, мы пришли сюда разобраться</a:t>
            </a:r>
          </a:p>
          <a:p>
            <a:r>
              <a:rPr lang="ru-RU" sz="4000" b="1" dirty="0" smtClean="0"/>
              <a:t>отыскать смерть Кощея, утку, сундук, яйцо, в нем иголку, пройти с начала и до финала</a:t>
            </a:r>
          </a:p>
          <a:p>
            <a:pPr algn="just"/>
            <a:r>
              <a:rPr lang="ru-RU" sz="4000" b="1" dirty="0" smtClean="0"/>
              <a:t>этот </a:t>
            </a:r>
            <a:r>
              <a:rPr lang="ru-RU" sz="4000" b="1" dirty="0" err="1" smtClean="0"/>
              <a:t>квест</a:t>
            </a:r>
            <a:r>
              <a:rPr lang="ru-RU" sz="4000" b="1" dirty="0" smtClean="0"/>
              <a:t> под названием «жизнь», старт всем назначен с причала!»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st.kp.yandex.net/images/film_big/420108.jpg"/>
          <p:cNvPicPr>
            <a:picLocks noChangeAspect="1" noChangeArrowheads="1"/>
          </p:cNvPicPr>
          <p:nvPr/>
        </p:nvPicPr>
        <p:blipFill>
          <a:blip r:embed="rId4" cstate="print"/>
          <a:srcRect l="12393" t="28980" r="22099" b="20621"/>
          <a:stretch>
            <a:fillRect/>
          </a:stretch>
        </p:blipFill>
        <p:spPr bwMode="auto">
          <a:xfrm>
            <a:off x="3707904" y="548680"/>
            <a:ext cx="4837010" cy="52292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ДОБРОГРАД 2013 - ПОДЪЕМ горн (freemp3now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0"/>
            <a:ext cx="1331640" cy="13316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2551837"/>
            <a:ext cx="7704856" cy="3170099"/>
          </a:xfrm>
          <a:prstGeom prst="rect">
            <a:avLst/>
          </a:prstGeom>
          <a:solidFill>
            <a:srgbClr val="FFFF66">
              <a:alpha val="67843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/>
              <a:t>формирование основных представлений о возможностях использования </a:t>
            </a:r>
            <a:r>
              <a:rPr lang="ru-RU" sz="4000" b="1" dirty="0" err="1" smtClean="0"/>
              <a:t>квест-технологии</a:t>
            </a:r>
            <a:r>
              <a:rPr lang="ru-RU" sz="4000" b="1" dirty="0" smtClean="0"/>
              <a:t> на занятиях в системе дополнительного образования.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5242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методической учёбы:</a:t>
            </a:r>
          </a:p>
        </p:txBody>
      </p:sp>
      <p:pic>
        <p:nvPicPr>
          <p:cNvPr id="5" name="Рисунок 4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5661248"/>
            <a:ext cx="1043608" cy="104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5888" y="5849888"/>
            <a:ext cx="1008112" cy="10081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55994" y="273422"/>
            <a:ext cx="6045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Квест</a:t>
            </a:r>
            <a:r>
              <a:rPr lang="ru-RU" sz="5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(англ. </a:t>
            </a:r>
            <a:r>
              <a:rPr lang="ru-RU" sz="54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Quest</a:t>
            </a:r>
            <a:r>
              <a:rPr lang="ru-RU" sz="5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36578"/>
            <a:ext cx="7848872" cy="5016758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/>
              <a:t>– «поиск, предмет поисков, поиск приключений». В мифологии и литературе понятие «</a:t>
            </a:r>
            <a:r>
              <a:rPr lang="ru-RU" sz="4000" b="1" dirty="0" err="1" smtClean="0"/>
              <a:t>квест</a:t>
            </a:r>
            <a:r>
              <a:rPr lang="ru-RU" sz="4000" b="1" dirty="0" smtClean="0"/>
              <a:t>» изначально обозначало один из способов построения сюжета – путешествие персонажей к определенной цели через преодоление трудностей.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5888" y="5849888"/>
            <a:ext cx="1008112" cy="10081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0864" y="273422"/>
            <a:ext cx="7915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Образовательный </a:t>
            </a:r>
            <a:r>
              <a:rPr lang="ru-RU" sz="54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квест</a:t>
            </a:r>
            <a:r>
              <a:rPr lang="ru-RU" sz="54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12776"/>
            <a:ext cx="7848872" cy="4401205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/>
              <a:t>педагогическая технология, включающая в себя набор проблемных заданий с элементами ролевой игры, для выполнения которых требуются какие-либо ресурсы, и в первую очередь ресурсы Интернета.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5888" y="5849888"/>
            <a:ext cx="1008112" cy="10081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436578"/>
            <a:ext cx="7848872" cy="4401205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/>
              <a:t>Впервые термин </a:t>
            </a:r>
            <a:r>
              <a:rPr lang="ru-RU" sz="4000" b="1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«</a:t>
            </a:r>
            <a:r>
              <a:rPr lang="ru-RU" sz="4000" b="1" dirty="0" err="1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квест</a:t>
            </a:r>
            <a:r>
              <a:rPr lang="ru-RU" sz="4000" b="1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» </a:t>
            </a:r>
            <a:r>
              <a:rPr lang="ru-RU" sz="4000" b="1" dirty="0" smtClean="0"/>
              <a:t>в качестве образовательной технологии был предложен летом 1995 года </a:t>
            </a:r>
            <a:r>
              <a:rPr lang="ru-RU" sz="4000" b="1" dirty="0" err="1" smtClean="0"/>
              <a:t>Берни</a:t>
            </a:r>
            <a:r>
              <a:rPr lang="ru-RU" sz="4000" b="1" dirty="0" smtClean="0"/>
              <a:t> Доджем (</a:t>
            </a:r>
            <a:r>
              <a:rPr lang="ru-RU" sz="4000" b="1" dirty="0" err="1" smtClean="0"/>
              <a:t>Bernie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Dodge</a:t>
            </a:r>
            <a:r>
              <a:rPr lang="ru-RU" sz="4000" b="1" dirty="0" smtClean="0"/>
              <a:t>), профессором образовательных технологий Университета Сан-Диего (США).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5888" y="5849888"/>
            <a:ext cx="1008112" cy="10081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124744"/>
            <a:ext cx="7848872" cy="5693866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/>
              <a:t>- пересказ – демонстрация понимания темы на основе представления материалов из разных источников в новом формате: создание презентации, плаката, рассказа;</a:t>
            </a:r>
          </a:p>
          <a:p>
            <a:r>
              <a:rPr lang="ru-RU" sz="2800" b="1" dirty="0" smtClean="0"/>
              <a:t>- планирование и проектирование – разработка плана или проекта на основе заданных условий;</a:t>
            </a:r>
          </a:p>
          <a:p>
            <a:r>
              <a:rPr lang="ru-RU" sz="2800" b="1" dirty="0" smtClean="0"/>
              <a:t>- самопознание – любые аспекты исследования личности;</a:t>
            </a:r>
          </a:p>
          <a:p>
            <a:pPr>
              <a:buFontTx/>
              <a:buChar char="-"/>
            </a:pPr>
            <a:r>
              <a:rPr lang="ru-RU" sz="2800" b="1" dirty="0" smtClean="0"/>
              <a:t>компиляция – трансформация формата информации, полученной из разных источников: создание книги кулинарных рецептов, виртуальной выставки, капсулы времени, капсулы культуры;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5041" y="260648"/>
            <a:ext cx="90072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заданий для </a:t>
            </a:r>
            <a:r>
              <a:rPr lang="ru-RU" sz="48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веб-квестов</a:t>
            </a:r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5888" y="5849888"/>
            <a:ext cx="1008112" cy="10081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189196"/>
            <a:ext cx="8064896" cy="4832092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/>
              <a:t>- творческое задание – творческая работа в определенном жанре – создание пьесы, стихотворения, песни, видеоролика;</a:t>
            </a:r>
          </a:p>
          <a:p>
            <a:r>
              <a:rPr lang="ru-RU" sz="2800" b="1" dirty="0" smtClean="0"/>
              <a:t>- аналитическая задача – поиск и систематизация информации;</a:t>
            </a:r>
          </a:p>
          <a:p>
            <a:r>
              <a:rPr lang="ru-RU" sz="2800" b="1" dirty="0" smtClean="0"/>
              <a:t>- детектив, головоломка, таинственная история – выводы на основе противоречивых фактов;</a:t>
            </a:r>
          </a:p>
          <a:p>
            <a:r>
              <a:rPr lang="ru-RU" sz="2800" b="1" dirty="0" smtClean="0"/>
              <a:t>- достижение консенсуса – выработка решения по острой проблеме;</a:t>
            </a:r>
          </a:p>
          <a:p>
            <a:r>
              <a:rPr lang="ru-RU" sz="2800" b="1" dirty="0" smtClean="0"/>
              <a:t>- оценка – обоснование определенной точки зрения;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5041" y="116632"/>
            <a:ext cx="90072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заданий для </a:t>
            </a:r>
            <a:r>
              <a:rPr lang="ru-RU" sz="48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веб-квестов</a:t>
            </a:r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5888" y="5849888"/>
            <a:ext cx="1008112" cy="10081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473746"/>
            <a:ext cx="7848872" cy="3539430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r>
              <a:rPr lang="ru-RU" sz="2800" dirty="0" smtClean="0"/>
              <a:t>- </a:t>
            </a:r>
            <a:r>
              <a:rPr lang="ru-RU" sz="2800" b="1" dirty="0" smtClean="0"/>
              <a:t>журналистское расследование – объективное изложение информации (разделение мнений и фактов);</a:t>
            </a:r>
          </a:p>
          <a:p>
            <a:r>
              <a:rPr lang="ru-RU" sz="2800" b="1" dirty="0" smtClean="0"/>
              <a:t>- убеждение – склонение на свою сторону оппонентов или нейтрально настроенных лиц;</a:t>
            </a:r>
          </a:p>
          <a:p>
            <a:r>
              <a:rPr lang="ru-RU" sz="2800" b="1" dirty="0" smtClean="0"/>
              <a:t>- научные исследования – изучение различных явлений, открытий, фактов на основе уникальных </a:t>
            </a:r>
            <a:r>
              <a:rPr lang="ru-RU" sz="2800" b="1" dirty="0" err="1" smtClean="0"/>
              <a:t>он-лайн</a:t>
            </a:r>
            <a:r>
              <a:rPr lang="ru-RU" sz="2800" b="1" dirty="0" smtClean="0"/>
              <a:t> источников.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5041" y="260648"/>
            <a:ext cx="90072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заданий для </a:t>
            </a:r>
            <a:r>
              <a:rPr lang="ru-RU" sz="48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веб-квестов</a:t>
            </a:r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31640" cy="1331640"/>
          </a:xfrm>
          <a:prstGeom prst="rect">
            <a:avLst/>
          </a:prstGeom>
        </p:spPr>
      </p:pic>
      <p:pic>
        <p:nvPicPr>
          <p:cNvPr id="3" name="Рисунок 2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429000"/>
            <a:ext cx="2160240" cy="21602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473746"/>
            <a:ext cx="7848872" cy="1938992"/>
          </a:xfrm>
          <a:prstGeom prst="rect">
            <a:avLst/>
          </a:prstGeom>
          <a:solidFill>
            <a:srgbClr val="FFFF66">
              <a:alpha val="67059"/>
            </a:srgbClr>
          </a:solidFill>
        </p:spPr>
        <p:txBody>
          <a:bodyPr wrap="square">
            <a:spAutoFit/>
          </a:bodyPr>
          <a:lstStyle/>
          <a:p>
            <a:r>
              <a:rPr lang="ru-RU" sz="3000" b="1" dirty="0" smtClean="0"/>
              <a:t>(по Т. </a:t>
            </a:r>
            <a:r>
              <a:rPr lang="ru-RU" sz="3000" b="1" dirty="0" err="1" smtClean="0"/>
              <a:t>Марчу</a:t>
            </a:r>
            <a:r>
              <a:rPr lang="ru-RU" sz="3000" b="1" dirty="0" smtClean="0"/>
              <a:t>) – это построенная по типу опор учебная структура, использующая ссылки на существенно важные ресурсы в Интернете и аутентичную задачу.</a:t>
            </a:r>
            <a:endParaRPr lang="ru-RU" sz="3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35638" y="260648"/>
            <a:ext cx="648607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Квест</a:t>
            </a:r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(или </a:t>
            </a:r>
            <a:r>
              <a:rPr lang="ru-RU" sz="4800" b="1" spc="50" dirty="0" err="1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веб-квест</a:t>
            </a:r>
            <a:r>
              <a:rPr lang="ru-RU" sz="48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  </a:t>
            </a:r>
            <a:endParaRPr lang="ru-RU" sz="5400" b="1" spc="50" dirty="0" smtClean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5759b6b46a2c21553671b0d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4725144"/>
            <a:ext cx="108012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487</Words>
  <Application>Microsoft Office PowerPoint</Application>
  <PresentationFormat>Экран (4:3)</PresentationFormat>
  <Paragraphs>46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35</cp:revision>
  <dcterms:created xsi:type="dcterms:W3CDTF">2017-04-14T03:24:45Z</dcterms:created>
  <dcterms:modified xsi:type="dcterms:W3CDTF">2017-11-03T07:07:44Z</dcterms:modified>
</cp:coreProperties>
</file>