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726B9-E23B-441C-9F8D-E6D911070EC5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14B3D-A9E6-4AB1-B1E0-35A6B4A4F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31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14B3D-A9E6-4AB1-B1E0-35A6B4A4FE4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87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60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23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94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36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2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1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07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9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914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361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DBFA8-483F-465B-B667-FBB17B1B19D9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1C30843-7AB2-4B14-99E1-6E05AF8D8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9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0194" y="2122714"/>
            <a:ext cx="9068586" cy="2841172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«Здоровый Образ Жизни»</a:t>
            </a:r>
            <a:b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sz="4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3897443"/>
            <a:ext cx="9070848" cy="1241821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Перепеляк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Мирослава Андреевна 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«Д»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7029" y="2006730"/>
            <a:ext cx="8088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1600" spc="80" dirty="0" smtClean="0">
                <a:solidFill>
                  <a:srgbClr val="1485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lvl="0" algn="ctr" defTabSz="91440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1600" spc="80" dirty="0" smtClean="0">
                <a:solidFill>
                  <a:srgbClr val="1485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80" dirty="0">
                <a:solidFill>
                  <a:srgbClr val="1485A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«Школа развития №24»</a:t>
            </a:r>
          </a:p>
        </p:txBody>
      </p:sp>
    </p:spTree>
    <p:extLst>
      <p:ext uri="{BB962C8B-B14F-4D97-AF65-F5344CB8AC3E}">
        <p14:creationId xmlns:p14="http://schemas.microsoft.com/office/powerpoint/2010/main" val="306712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389942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Я решила выяснить, что же значит быть здоровым? И Вот что из этого вышло…</a:t>
            </a:r>
          </a:p>
        </p:txBody>
      </p:sp>
    </p:spTree>
    <p:extLst>
      <p:ext uri="{BB962C8B-B14F-4D97-AF65-F5344CB8AC3E}">
        <p14:creationId xmlns:p14="http://schemas.microsoft.com/office/powerpoint/2010/main" val="283700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Я каждое утро весело чищу зубки, 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делаю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зарядку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569" y="1806126"/>
            <a:ext cx="3171602" cy="422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9" y="1794595"/>
            <a:ext cx="3246665" cy="4328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1915886"/>
            <a:ext cx="3018197" cy="4024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465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Я много узнала, о вкусной и здоровой пище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414" y="2056131"/>
            <a:ext cx="3087051" cy="4116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69" y="1915886"/>
            <a:ext cx="3002780" cy="4003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924" y="1672204"/>
            <a:ext cx="3368303" cy="4491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729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914" y="370451"/>
            <a:ext cx="10058400" cy="1371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А еще, я узнала, что купаться , ездить на велосипеде, кататься на лыжах, и заниматься тренажерами  это очень полезно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588" y="2812173"/>
            <a:ext cx="2782561" cy="3710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20" y="1504666"/>
            <a:ext cx="2792994" cy="3723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9" y="2080951"/>
            <a:ext cx="2782561" cy="3710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910" y="1504666"/>
            <a:ext cx="3045569" cy="406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1996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371" y="381337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А еще я люблю баню, и закаляться, 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это очень полезно для всего организма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152" y="1855558"/>
            <a:ext cx="3224334" cy="4299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85" y="1719936"/>
            <a:ext cx="3360472" cy="4480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7018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5154" y="2349170"/>
            <a:ext cx="9068586" cy="259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реализации проекта, я очень многое узнала и мне было очень весело. 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«Здоровый ребенок – 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здоровое будущее!!»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спасибо за внимание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77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45</TotalTime>
  <Words>100</Words>
  <Application>Microsoft Office PowerPoint</Application>
  <PresentationFormat>Широкоэкранный</PresentationFormat>
  <Paragraphs>12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Calibri</vt:lpstr>
      <vt:lpstr>Century Gothic</vt:lpstr>
      <vt:lpstr>Garamond</vt:lpstr>
      <vt:lpstr>Monotype Corsiva</vt:lpstr>
      <vt:lpstr>Times New Roman</vt:lpstr>
      <vt:lpstr>Савон</vt:lpstr>
      <vt:lpstr> «Здоровый Образ Жизни» </vt:lpstr>
      <vt:lpstr>Я решила выяснить, что же значит быть здоровым? И Вот что из этого вышло…</vt:lpstr>
      <vt:lpstr>Я каждое утро весело чищу зубки,  и делаю зарядку</vt:lpstr>
      <vt:lpstr>Я много узнала, о вкусной и здоровой пище</vt:lpstr>
      <vt:lpstr>А еще, я узнала, что купаться , ездить на велосипеде, кататься на лыжах, и заниматься тренажерами  это очень полезно</vt:lpstr>
      <vt:lpstr>А еще я люблю баню, и закаляться,  это очень полезно для всего организма</vt:lpstr>
      <vt:lpstr>Во время реализации проекта, я очень многое узнала и мне было очень весело.   «Здоровый ребенок –  это здоровое будущее!!»  Всем 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 «Здоровый Образ Жизни»</dc:title>
  <dc:creator>user</dc:creator>
  <cp:lastModifiedBy>Пользователь</cp:lastModifiedBy>
  <cp:revision>8</cp:revision>
  <dcterms:created xsi:type="dcterms:W3CDTF">2019-04-04T01:49:28Z</dcterms:created>
  <dcterms:modified xsi:type="dcterms:W3CDTF">2022-03-11T11:47:42Z</dcterms:modified>
</cp:coreProperties>
</file>