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74" d="100"/>
          <a:sy n="74" d="100"/>
        </p:scale>
        <p:origin x="56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ABD03-49C4-48A5-ADA7-075C93C634C3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576A2-CBE1-4712-AB9A-C1B891A0E8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542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ABD03-49C4-48A5-ADA7-075C93C634C3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576A2-CBE1-4712-AB9A-C1B891A0E8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577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ABD03-49C4-48A5-ADA7-075C93C634C3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576A2-CBE1-4712-AB9A-C1B891A0E8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100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ABD03-49C4-48A5-ADA7-075C93C634C3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576A2-CBE1-4712-AB9A-C1B891A0E8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743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ABD03-49C4-48A5-ADA7-075C93C634C3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576A2-CBE1-4712-AB9A-C1B891A0E8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362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ABD03-49C4-48A5-ADA7-075C93C634C3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576A2-CBE1-4712-AB9A-C1B891A0E8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209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ABD03-49C4-48A5-ADA7-075C93C634C3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576A2-CBE1-4712-AB9A-C1B891A0E8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280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ABD03-49C4-48A5-ADA7-075C93C634C3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576A2-CBE1-4712-AB9A-C1B891A0E8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7534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ABD03-49C4-48A5-ADA7-075C93C634C3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576A2-CBE1-4712-AB9A-C1B891A0E8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706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ABD03-49C4-48A5-ADA7-075C93C634C3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576A2-CBE1-4712-AB9A-C1B891A0E8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407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ABD03-49C4-48A5-ADA7-075C93C634C3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576A2-CBE1-4712-AB9A-C1B891A0E8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835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DABD03-49C4-48A5-ADA7-075C93C634C3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576A2-CBE1-4712-AB9A-C1B891A0E8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314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444137" y="509451"/>
            <a:ext cx="2259876" cy="2024743"/>
            <a:chOff x="731520" y="4088674"/>
            <a:chExt cx="2390503" cy="2063932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731520" y="4088674"/>
              <a:ext cx="2390503" cy="206393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2"/>
            <a:srcRect l="20558" t="27626" r="55240" b="37872"/>
            <a:stretch/>
          </p:blipFill>
          <p:spPr>
            <a:xfrm>
              <a:off x="888274" y="4232366"/>
              <a:ext cx="2076995" cy="1672045"/>
            </a:xfrm>
            <a:prstGeom prst="ellipse">
              <a:avLst/>
            </a:prstGeom>
            <a:grpFill/>
            <a:ln>
              <a:noFill/>
            </a:ln>
          </p:spPr>
        </p:pic>
      </p:grpSp>
      <p:grpSp>
        <p:nvGrpSpPr>
          <p:cNvPr id="16" name="Группа 15"/>
          <p:cNvGrpSpPr/>
          <p:nvPr/>
        </p:nvGrpSpPr>
        <p:grpSpPr>
          <a:xfrm>
            <a:off x="3135087" y="496388"/>
            <a:ext cx="2194559" cy="2181496"/>
            <a:chOff x="3304904" y="483325"/>
            <a:chExt cx="1946366" cy="2063931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3304904" y="483325"/>
              <a:ext cx="1946366" cy="206393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3"/>
            <a:srcRect l="22428" t="26412" r="57544" b="34900"/>
            <a:stretch/>
          </p:blipFill>
          <p:spPr>
            <a:xfrm>
              <a:off x="3594309" y="705394"/>
              <a:ext cx="1461018" cy="1593669"/>
            </a:xfrm>
            <a:prstGeom prst="ellipse">
              <a:avLst/>
            </a:prstGeom>
            <a:grpFill/>
            <a:ln>
              <a:noFill/>
            </a:ln>
          </p:spPr>
        </p:pic>
      </p:grpSp>
      <p:grpSp>
        <p:nvGrpSpPr>
          <p:cNvPr id="14" name="Группа 13"/>
          <p:cNvGrpSpPr/>
          <p:nvPr/>
        </p:nvGrpSpPr>
        <p:grpSpPr>
          <a:xfrm>
            <a:off x="431075" y="3043647"/>
            <a:ext cx="2129246" cy="2181497"/>
            <a:chOff x="431074" y="1946366"/>
            <a:chExt cx="2129246" cy="2181497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431074" y="1946366"/>
              <a:ext cx="2129246" cy="2181497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4"/>
            <a:srcRect l="21778" t="26016" r="57915" b="40830"/>
            <a:stretch/>
          </p:blipFill>
          <p:spPr>
            <a:xfrm>
              <a:off x="613954" y="2155371"/>
              <a:ext cx="1841863" cy="1698171"/>
            </a:xfrm>
            <a:prstGeom prst="ellipse">
              <a:avLst/>
            </a:prstGeom>
            <a:grpFill/>
            <a:ln>
              <a:noFill/>
            </a:ln>
          </p:spPr>
        </p:pic>
      </p:grpSp>
      <p:grpSp>
        <p:nvGrpSpPr>
          <p:cNvPr id="18" name="Группа 17"/>
          <p:cNvGrpSpPr/>
          <p:nvPr/>
        </p:nvGrpSpPr>
        <p:grpSpPr>
          <a:xfrm>
            <a:off x="3383279" y="2795453"/>
            <a:ext cx="2155371" cy="2259874"/>
            <a:chOff x="3213462" y="2939144"/>
            <a:chExt cx="2155371" cy="2259874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3213462" y="2939144"/>
              <a:ext cx="2155371" cy="225987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72789" y="3102523"/>
              <a:ext cx="1841349" cy="1861364"/>
            </a:xfrm>
            <a:prstGeom prst="ellipse">
              <a:avLst/>
            </a:prstGeom>
            <a:grpFill/>
            <a:ln>
              <a:noFill/>
            </a:ln>
          </p:spPr>
        </p:pic>
      </p:grpSp>
      <p:grpSp>
        <p:nvGrpSpPr>
          <p:cNvPr id="20" name="Группа 19"/>
          <p:cNvGrpSpPr/>
          <p:nvPr/>
        </p:nvGrpSpPr>
        <p:grpSpPr>
          <a:xfrm>
            <a:off x="6714309" y="365760"/>
            <a:ext cx="2207622" cy="2116183"/>
            <a:chOff x="6283234" y="418011"/>
            <a:chExt cx="2272937" cy="2103120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6283234" y="418011"/>
              <a:ext cx="2272937" cy="210312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6"/>
            <a:srcRect l="22878" t="28982" r="59145" b="40897"/>
            <a:stretch/>
          </p:blipFill>
          <p:spPr>
            <a:xfrm>
              <a:off x="6570618" y="655252"/>
              <a:ext cx="1737360" cy="1643811"/>
            </a:xfrm>
            <a:prstGeom prst="ellipse">
              <a:avLst/>
            </a:prstGeom>
            <a:grpFill/>
            <a:ln>
              <a:noFill/>
            </a:ln>
          </p:spPr>
        </p:pic>
      </p:grpSp>
      <p:grpSp>
        <p:nvGrpSpPr>
          <p:cNvPr id="26" name="Группа 25"/>
          <p:cNvGrpSpPr/>
          <p:nvPr/>
        </p:nvGrpSpPr>
        <p:grpSpPr>
          <a:xfrm>
            <a:off x="9379130" y="391885"/>
            <a:ext cx="2024743" cy="2207623"/>
            <a:chOff x="9117874" y="522514"/>
            <a:chExt cx="2116183" cy="2390503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9117874" y="522514"/>
              <a:ext cx="2116183" cy="239050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7"/>
            <a:srcRect l="23866" t="25832" r="59189" b="38579"/>
            <a:stretch/>
          </p:blipFill>
          <p:spPr>
            <a:xfrm>
              <a:off x="9339943" y="731520"/>
              <a:ext cx="1685108" cy="1998617"/>
            </a:xfrm>
            <a:prstGeom prst="ellipse">
              <a:avLst/>
            </a:prstGeom>
            <a:grpFill/>
            <a:ln>
              <a:noFill/>
            </a:ln>
          </p:spPr>
        </p:pic>
      </p:grpSp>
      <p:grpSp>
        <p:nvGrpSpPr>
          <p:cNvPr id="24" name="Группа 23"/>
          <p:cNvGrpSpPr/>
          <p:nvPr/>
        </p:nvGrpSpPr>
        <p:grpSpPr>
          <a:xfrm>
            <a:off x="6675119" y="2873829"/>
            <a:ext cx="2377440" cy="2286000"/>
            <a:chOff x="6348548" y="2795452"/>
            <a:chExt cx="2377440" cy="2286000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6348548" y="2795452"/>
              <a:ext cx="2377440" cy="2286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Рисунок 9"/>
            <p:cNvPicPr>
              <a:picLocks noChangeAspect="1"/>
            </p:cNvPicPr>
            <p:nvPr/>
          </p:nvPicPr>
          <p:blipFill rotWithShape="1">
            <a:blip r:embed="rId8"/>
            <a:srcRect l="34579" t="55598" r="56106" b="27802"/>
            <a:stretch/>
          </p:blipFill>
          <p:spPr>
            <a:xfrm>
              <a:off x="6622869" y="2991395"/>
              <a:ext cx="1802674" cy="1946365"/>
            </a:xfrm>
            <a:prstGeom prst="ellipse">
              <a:avLst/>
            </a:prstGeom>
            <a:grpFill/>
            <a:ln>
              <a:noFill/>
            </a:ln>
          </p:spPr>
        </p:pic>
      </p:grpSp>
      <p:grpSp>
        <p:nvGrpSpPr>
          <p:cNvPr id="23" name="Группа 22"/>
          <p:cNvGrpSpPr/>
          <p:nvPr/>
        </p:nvGrpSpPr>
        <p:grpSpPr>
          <a:xfrm>
            <a:off x="9300755" y="2913018"/>
            <a:ext cx="2246809" cy="2194560"/>
            <a:chOff x="9183190" y="2730137"/>
            <a:chExt cx="2194560" cy="2299063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9183190" y="2730137"/>
              <a:ext cx="2194560" cy="229906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/>
            <a:srcRect l="3662" t="32701" r="86310" b="47217"/>
            <a:stretch>
              <a:fillRect/>
            </a:stretch>
          </p:blipFill>
          <p:spPr bwMode="auto">
            <a:xfrm>
              <a:off x="9418320" y="2873828"/>
              <a:ext cx="1763486" cy="1985555"/>
            </a:xfrm>
            <a:prstGeom prst="ellipse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1533910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871898" y="0"/>
            <a:ext cx="4226811" cy="6830514"/>
            <a:chOff x="365757" y="27486"/>
            <a:chExt cx="4226811" cy="6830514"/>
          </a:xfrm>
        </p:grpSpPr>
        <p:pic>
          <p:nvPicPr>
            <p:cNvPr id="4" name="Рисунок 3" descr="mobile-phone (2).png"/>
            <p:cNvPicPr>
              <a:picLocks noChangeAspect="1"/>
            </p:cNvPicPr>
            <p:nvPr/>
          </p:nvPicPr>
          <p:blipFill>
            <a:blip r:embed="rId2"/>
            <a:srcRect l="19720" t="-799" r="17904"/>
            <a:stretch>
              <a:fillRect/>
            </a:stretch>
          </p:blipFill>
          <p:spPr>
            <a:xfrm>
              <a:off x="365757" y="27486"/>
              <a:ext cx="4226811" cy="6830514"/>
            </a:xfrm>
            <a:prstGeom prst="roundRect">
              <a:avLst/>
            </a:prstGeom>
          </p:spPr>
        </p:pic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3"/>
            <a:srcRect l="25501" t="29821" r="57532" b="40536"/>
            <a:stretch>
              <a:fillRect/>
            </a:stretch>
          </p:blipFill>
          <p:spPr bwMode="auto">
            <a:xfrm>
              <a:off x="1319349" y="2795452"/>
              <a:ext cx="2207623" cy="2168434"/>
            </a:xfrm>
            <a:prstGeom prst="ellipse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9" name="Рисунок 8" descr="mobile-phone (2).png"/>
          <p:cNvPicPr>
            <a:picLocks noChangeAspect="1"/>
          </p:cNvPicPr>
          <p:nvPr/>
        </p:nvPicPr>
        <p:blipFill>
          <a:blip r:embed="rId2"/>
          <a:srcRect l="19720" t="-799" r="17904"/>
          <a:stretch>
            <a:fillRect/>
          </a:stretch>
        </p:blipFill>
        <p:spPr>
          <a:xfrm>
            <a:off x="7075711" y="0"/>
            <a:ext cx="4226811" cy="6830514"/>
          </a:xfrm>
          <a:prstGeom prst="round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8054949"/>
              </p:ext>
            </p:extLst>
          </p:nvPr>
        </p:nvGraphicFramePr>
        <p:xfrm>
          <a:off x="7353837" y="1030310"/>
          <a:ext cx="3644721" cy="4404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3860"/>
                <a:gridCol w="1860861"/>
              </a:tblGrid>
              <a:tr h="149394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5531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5531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58761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529" b="5872"/>
          <a:stretch/>
        </p:blipFill>
        <p:spPr>
          <a:xfrm>
            <a:off x="141666" y="646331"/>
            <a:ext cx="4699370" cy="621166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1666" y="12879"/>
            <a:ext cx="49244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Раскрасить все твердые </a:t>
            </a:r>
            <a:r>
              <a:rPr lang="ru-RU" dirty="0" smtClean="0"/>
              <a:t>согласные буквы</a:t>
            </a:r>
            <a:r>
              <a:rPr lang="ru-RU" dirty="0" smtClean="0"/>
              <a:t> синим</a:t>
            </a:r>
          </a:p>
          <a:p>
            <a:r>
              <a:rPr lang="ru-RU" dirty="0" smtClean="0"/>
              <a:t> </a:t>
            </a:r>
            <a:r>
              <a:rPr lang="ru-RU" dirty="0" smtClean="0"/>
              <a:t>цветом</a:t>
            </a:r>
            <a:r>
              <a:rPr lang="ru-RU" dirty="0" smtClean="0"/>
              <a:t>, </a:t>
            </a:r>
            <a:r>
              <a:rPr lang="ru-RU" dirty="0" smtClean="0"/>
              <a:t>все мягкие зеленым цветом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666704" y="659210"/>
            <a:ext cx="5164428" cy="1980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А-Я: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ник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дик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тка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О-Ё: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ё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зы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ё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У-Ю: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бр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ртка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Э-Е: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рба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7534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50</Words>
  <Application>Microsoft Office PowerPoint</Application>
  <PresentationFormat>Широкоэкранный</PresentationFormat>
  <Paragraphs>6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</cp:revision>
  <dcterms:created xsi:type="dcterms:W3CDTF">2020-12-14T03:14:36Z</dcterms:created>
  <dcterms:modified xsi:type="dcterms:W3CDTF">2020-12-15T07:43:26Z</dcterms:modified>
</cp:coreProperties>
</file>