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436" r:id="rId2"/>
    <p:sldId id="409" r:id="rId3"/>
    <p:sldId id="439" r:id="rId4"/>
    <p:sldId id="411" r:id="rId5"/>
    <p:sldId id="440" r:id="rId6"/>
    <p:sldId id="435" r:id="rId7"/>
    <p:sldId id="414" r:id="rId8"/>
    <p:sldId id="379" r:id="rId9"/>
    <p:sldId id="426" r:id="rId10"/>
    <p:sldId id="434" r:id="rId11"/>
    <p:sldId id="438" r:id="rId12"/>
    <p:sldId id="427" r:id="rId13"/>
    <p:sldId id="428" r:id="rId14"/>
    <p:sldId id="419" r:id="rId15"/>
    <p:sldId id="430" r:id="rId16"/>
    <p:sldId id="420" r:id="rId17"/>
    <p:sldId id="441" r:id="rId18"/>
    <p:sldId id="423" r:id="rId19"/>
    <p:sldId id="437" r:id="rId20"/>
    <p:sldId id="42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14" autoAdjust="0"/>
    <p:restoredTop sz="79777" autoAdjust="0"/>
  </p:normalViewPr>
  <p:slideViewPr>
    <p:cSldViewPr>
      <p:cViewPr varScale="1">
        <p:scale>
          <a:sx n="82" d="100"/>
          <a:sy n="82" d="100"/>
        </p:scale>
        <p:origin x="-3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753C01-5C2D-4E75-A3CD-BD23B9091CED}" type="datetimeFigureOut">
              <a:rPr lang="ru-RU" smtClean="0"/>
              <a:pPr/>
              <a:t>14.12.2022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1B2BC1-CA38-4DE1-BDD8-F719DC8494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90437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baseline="-25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698149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конкурс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507054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572360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543572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77029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Стих педагоги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084867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конкурс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357094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18767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361054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smtClean="0"/>
              <a:t>Хор </a:t>
            </a:r>
            <a:r>
              <a:rPr lang="ru-RU" b="1" dirty="0" err="1" smtClean="0"/>
              <a:t>апож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68115-4631-4D3A-94BD-5409CFAB9917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49483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Видео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32861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063832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Алилуйя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77072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smtClean="0"/>
              <a:t>Хор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68115-4631-4D3A-94BD-5409CFAB991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6806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Стих. Есть в природе знак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74731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smtClean="0"/>
              <a:t>Хор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68115-4631-4D3A-94BD-5409CFAB991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13150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Игра «Закончи цитату»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47995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772865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«Ходит наша бабушка»,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866385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B2BC1-CA38-4DE1-BDD8-F719DC84947F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9748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image" Target="../media/image14.gif"/><Relationship Id="rId9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1.jpeg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2.jpeg"/><Relationship Id="rId4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.jpeg"/><Relationship Id="rId7" Type="http://schemas.openxmlformats.org/officeDocument/2006/relationships/image" Target="../media/image2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2.jpeg"/><Relationship Id="rId4" Type="http://schemas.openxmlformats.org/officeDocument/2006/relationships/image" Target="../media/image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4.jpeg"/><Relationship Id="rId4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image" Target="../media/image25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.gif"/><Relationship Id="rId4" Type="http://schemas.openxmlformats.org/officeDocument/2006/relationships/image" Target="../media/image1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gif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31.jpeg"/><Relationship Id="rId5" Type="http://schemas.openxmlformats.org/officeDocument/2006/relationships/image" Target="../media/image2.gif"/><Relationship Id="rId4" Type="http://schemas.openxmlformats.org/officeDocument/2006/relationships/image" Target="../media/image1.jpeg"/><Relationship Id="rId9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9.jpeg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1.jpeg"/><Relationship Id="rId7" Type="http://schemas.openxmlformats.org/officeDocument/2006/relationships/image" Target="../media/image13.gif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11" Type="http://schemas.openxmlformats.org/officeDocument/2006/relationships/image" Target="../media/image16.jpeg"/><Relationship Id="rId5" Type="http://schemas.openxmlformats.org/officeDocument/2006/relationships/image" Target="../media/image11.gif"/><Relationship Id="rId10" Type="http://schemas.openxmlformats.org/officeDocument/2006/relationships/image" Target="../media/image15.gif"/><Relationship Id="rId4" Type="http://schemas.openxmlformats.org/officeDocument/2006/relationships/image" Target="../media/image10.gif"/><Relationship Id="rId9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8.jpeg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58207" y="-1127794"/>
            <a:ext cx="6827587" cy="9144000"/>
          </a:xfrm>
          <a:prstGeom prst="rect">
            <a:avLst/>
          </a:prstGeom>
        </p:spPr>
      </p:pic>
      <p:pic>
        <p:nvPicPr>
          <p:cNvPr id="7" name="Picture 23" descr="E:\КАРТИНКИ2\скачанные картинки\Организатор клипов (Microsoft)\б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935943"/>
            <a:ext cx="952500" cy="1143000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48264" y="4631526"/>
            <a:ext cx="1805534" cy="1741051"/>
          </a:xfrm>
          <a:prstGeom prst="rect">
            <a:avLst/>
          </a:prstGeom>
        </p:spPr>
      </p:pic>
      <p:pic>
        <p:nvPicPr>
          <p:cNvPr id="10" name="Содержимое 5" descr="http://www.davno.ru/assets/images/cards/big/den-materi-15.jpg"/>
          <p:cNvPicPr>
            <a:picLocks noGrp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593741"/>
            <a:ext cx="8678768" cy="5060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s56.radikal.ru/i152/1009/de/f7ac2c6f1957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7402" y="285728"/>
            <a:ext cx="214314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95736" y="285728"/>
            <a:ext cx="66625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Праздничная концертно-игровая программа </a:t>
            </a:r>
            <a:r>
              <a:rPr lang="ru-RU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«Быть мамой»</a:t>
            </a:r>
            <a:endParaRPr lang="ru-RU" sz="4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  <p:pic>
        <p:nvPicPr>
          <p:cNvPr id="8" name="Picture 6" descr="E:\КАРТИНКИ2\скачанные картинки\ptah70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256227">
            <a:off x="7367263" y="1691900"/>
            <a:ext cx="1321126" cy="1017077"/>
          </a:xfrm>
          <a:prstGeom prst="rect">
            <a:avLst/>
          </a:prstGeom>
          <a:noFill/>
        </p:spPr>
      </p:pic>
      <p:pic>
        <p:nvPicPr>
          <p:cNvPr id="12" name="Picture 6" descr="E:\КАРТИНКИ2\скачанные картинки\ptah70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960" y="4360951"/>
            <a:ext cx="1312914" cy="93779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741352" y="6192270"/>
            <a:ext cx="31169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Оркестр Поля </a:t>
            </a:r>
            <a:r>
              <a:rPr lang="ru-RU" sz="2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Мориа</a:t>
            </a:r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«Мама»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1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58207" y="-1158206"/>
            <a:ext cx="6827587" cy="9144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210294" y="1103392"/>
            <a:ext cx="1152128" cy="433322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colorTemperature colorTemp="46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6054" y="260648"/>
            <a:ext cx="8585898" cy="6240162"/>
          </a:xfrm>
          <a:prstGeom prst="rect">
            <a:avLst/>
          </a:prstGeom>
          <a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extLst/>
        </p:spPr>
      </p:pic>
      <p:pic>
        <p:nvPicPr>
          <p:cNvPr id="8" name="Рисунок 7" descr="http://s56.radikal.ru/i152/1009/de/f7ac2c6f1957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72264" y="4357694"/>
            <a:ext cx="214314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3782" y="382394"/>
            <a:ext cx="4538170" cy="1143000"/>
          </a:xfrm>
        </p:spPr>
        <p:txBody>
          <a:bodyPr>
            <a:normAutofit fontScale="90000"/>
          </a:bodyPr>
          <a:lstStyle/>
          <a:p>
            <a:pPr lvl="0" algn="l">
              <a:spcBef>
                <a:spcPts val="0"/>
              </a:spcBef>
              <a:defRPr/>
            </a:pPr>
            <a:r>
              <a:rPr lang="ru-RU" sz="2700" b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«Все </a:t>
            </a:r>
            <a:r>
              <a:rPr lang="ru-RU" sz="2700" b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прекрасное в человеке – от лучей солнца и от молока </a:t>
            </a:r>
            <a:r>
              <a:rPr lang="ru-RU" sz="2700" b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Матери». 				</a:t>
            </a:r>
            <a:r>
              <a:rPr lang="ru-RU" sz="2700" b="1" dirty="0" err="1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М.Горький</a:t>
            </a:r>
            <a:endParaRPr lang="ru-RU" sz="2700" b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" name="Picture 6" descr="E:\КАРТИНКИ2\скачанные картинки\ptah70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9819504">
            <a:off x="421187" y="520983"/>
            <a:ext cx="1321126" cy="1017077"/>
          </a:xfrm>
          <a:prstGeom prst="rect">
            <a:avLst/>
          </a:prstGeom>
          <a:noFill/>
        </p:spPr>
      </p:pic>
      <p:pic>
        <p:nvPicPr>
          <p:cNvPr id="12" name="Picture 6" descr="E:\КАРТИНКИ2\скачанные картинки\ptah70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536" y="5373216"/>
            <a:ext cx="1372428" cy="98030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240728" y="1786042"/>
            <a:ext cx="66625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Праздничная концертно-игровая программа </a:t>
            </a:r>
            <a:r>
              <a:rPr lang="ru-RU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«Быть мамой»</a:t>
            </a:r>
          </a:p>
          <a:p>
            <a:pPr lvl="0" algn="ctr">
              <a:defRPr/>
            </a:pP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Игра «Проба пера»</a:t>
            </a:r>
          </a:p>
          <a:p>
            <a:pPr lvl="0" algn="ctr">
              <a:defRPr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_____________________________дом</a:t>
            </a:r>
          </a:p>
          <a:p>
            <a:pPr lvl="0" algn="ctr">
              <a:defRPr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________________________живём</a:t>
            </a:r>
          </a:p>
          <a:p>
            <a:pPr lvl="0" algn="ctr">
              <a:defRPr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___________________мама моя</a:t>
            </a:r>
          </a:p>
          <a:p>
            <a:pPr lvl="0" algn="ctr">
              <a:defRPr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___________________________семья </a:t>
            </a:r>
            <a:endParaRPr lang="ru-RU" sz="4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291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58208" y="-1158205"/>
            <a:ext cx="6827587" cy="9144000"/>
          </a:xfrm>
          <a:prstGeom prst="rect">
            <a:avLst/>
          </a:prstGeom>
        </p:spPr>
      </p:pic>
      <p:pic>
        <p:nvPicPr>
          <p:cNvPr id="7" name="Picture 23" descr="E:\КАРТИНКИ2\скачанные картинки\Организатор клипов (Microsoft)\б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935943"/>
            <a:ext cx="952500" cy="1143000"/>
          </a:xfrm>
          <a:prstGeom prst="rect">
            <a:avLst/>
          </a:prstGeom>
          <a:noFill/>
        </p:spPr>
      </p:pic>
      <p:pic>
        <p:nvPicPr>
          <p:cNvPr id="10" name="Содержимое 9" descr="https://st.depositphotos.com/2627021/3210/i/950/depositphotos_32108485-stock-photo-life-in-your-hands-heart.jpg"/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16043"/>
            <a:ext cx="8640959" cy="6312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s56.radikal.ru/i152/1009/de/f7ac2c6f1957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435885"/>
            <a:ext cx="214314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150098" y="255256"/>
            <a:ext cx="61196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b="1" dirty="0" smtClean="0">
                <a:latin typeface="Monotype Corsiva" panose="03010101010201010101" pitchFamily="66" charset="0"/>
              </a:rPr>
              <a:t>«Сердце </a:t>
            </a:r>
            <a:r>
              <a:rPr lang="ru-RU" sz="2400" b="1" dirty="0">
                <a:latin typeface="Monotype Corsiva" panose="03010101010201010101" pitchFamily="66" charset="0"/>
              </a:rPr>
              <a:t>матери видит дальше всех и чует лучше, чем чье-либо другое </a:t>
            </a:r>
            <a:r>
              <a:rPr lang="ru-RU" sz="2400" b="1" dirty="0" smtClean="0">
                <a:latin typeface="Monotype Corsiva" panose="03010101010201010101" pitchFamily="66" charset="0"/>
              </a:rPr>
              <a:t>сердце».</a:t>
            </a:r>
            <a:r>
              <a:rPr lang="ru-RU" sz="2400" b="1" dirty="0">
                <a:latin typeface="Monotype Corsiva" panose="03010101010201010101" pitchFamily="66" charset="0"/>
              </a:rPr>
              <a:t> Аркадий Первенцев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06688" y="5985799"/>
            <a:ext cx="60486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abriola" panose="04040605051002020D02" pitchFamily="82" charset="0"/>
              </a:rPr>
              <a:t>Стих. «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Gabriola" panose="04040605051002020D02" pitchFamily="82" charset="0"/>
              </a:rPr>
              <a:t>В жизни каждому что-то ведь надо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abriola" panose="04040605051002020D02" pitchFamily="82" charset="0"/>
              </a:rPr>
              <a:t>»,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abriola" panose="04040605051002020D02" pitchFamily="82" charset="0"/>
              </a:rPr>
              <a:t>Мария, 6а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994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49513" y="-1174792"/>
            <a:ext cx="6827587" cy="9144000"/>
          </a:xfrm>
          <a:prstGeom prst="rect">
            <a:avLst/>
          </a:prstGeom>
        </p:spPr>
      </p:pic>
      <p:pic>
        <p:nvPicPr>
          <p:cNvPr id="14" name="Picture 6" descr="E:\КАРТИНКИ2\скачанные картинки\ptah7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988" y="5274473"/>
            <a:ext cx="666750" cy="476250"/>
          </a:xfrm>
          <a:prstGeom prst="rect">
            <a:avLst/>
          </a:prstGeom>
          <a:noFill/>
        </p:spPr>
      </p:pic>
      <p:pic>
        <p:nvPicPr>
          <p:cNvPr id="20" name="Picture 2" descr="https://avatars.mds.yandex.net/i?id=a1dba0b7e61ff564b43c38be65a58183_l-5232644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512" y="188640"/>
            <a:ext cx="8645587" cy="6307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 descr="http://s56.radikal.ru/i152/1009/de/f7ac2c6f1957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7145896" y="4694520"/>
            <a:ext cx="1928826" cy="211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E:\КАРТИНКИ2\скачанные картинки\ptah7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38505" y="2513819"/>
            <a:ext cx="666750" cy="476250"/>
          </a:xfrm>
          <a:prstGeom prst="rect">
            <a:avLst/>
          </a:prstGeom>
          <a:noFill/>
        </p:spPr>
      </p:pic>
      <p:pic>
        <p:nvPicPr>
          <p:cNvPr id="10" name="Picture 6" descr="E:\КАРТИНКИ2\скачанные картинки\ptah7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3305" y="900182"/>
            <a:ext cx="666750" cy="476250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4860032" y="328315"/>
            <a:ext cx="38452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«Если у тебя есть семья»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,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9а, 9б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  <p:pic>
        <p:nvPicPr>
          <p:cNvPr id="12" name="Picture 6" descr="E:\КАРТИНКИ2\скачанные картинки\ptah7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256227">
            <a:off x="353239" y="263262"/>
            <a:ext cx="1321126" cy="1017077"/>
          </a:xfrm>
          <a:prstGeom prst="rect">
            <a:avLst/>
          </a:prstGeom>
          <a:noFill/>
        </p:spPr>
      </p:pic>
      <p:pic>
        <p:nvPicPr>
          <p:cNvPr id="8" name="Picture 6" descr="E:\КАРТИНКИ2\скачанные картинки\ptah7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384" y="5198918"/>
            <a:ext cx="1312914" cy="937795"/>
          </a:xfrm>
          <a:prstGeom prst="rect">
            <a:avLst/>
          </a:prstGeom>
          <a:noFill/>
        </p:spPr>
      </p:pic>
      <p:pic>
        <p:nvPicPr>
          <p:cNvPr id="23" name="Picture 23" descr="E:\КАРТИНКИ2\скачанные картинки\Организатор клипов (Microsoft)\б6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22128" y="900182"/>
            <a:ext cx="6628782" cy="27013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8440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49513" y="-1174792"/>
            <a:ext cx="6827587" cy="9144000"/>
          </a:xfrm>
          <a:prstGeom prst="rect">
            <a:avLst/>
          </a:prstGeom>
        </p:spPr>
      </p:pic>
      <p:pic>
        <p:nvPicPr>
          <p:cNvPr id="14" name="Picture 6" descr="E:\КАРТИНКИ2\скачанные картинки\ptah7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988" y="5274473"/>
            <a:ext cx="666750" cy="476250"/>
          </a:xfrm>
          <a:prstGeom prst="rect">
            <a:avLst/>
          </a:prstGeom>
          <a:noFill/>
        </p:spPr>
      </p:pic>
      <p:pic>
        <p:nvPicPr>
          <p:cNvPr id="20" name="Picture 2" descr="https://avatars.mds.yandex.net/i?id=a1dba0b7e61ff564b43c38be65a58183_l-5232644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512" y="188640"/>
            <a:ext cx="8645587" cy="6307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 descr="http://s56.radikal.ru/i152/1009/de/f7ac2c6f1957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7145896" y="4694520"/>
            <a:ext cx="1928826" cy="211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E:\КАРТИНКИ2\скачанные картинки\ptah7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38505" y="2513819"/>
            <a:ext cx="666750" cy="476250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4038988" y="328315"/>
            <a:ext cx="466626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«Гимн семье»,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Gabriola" pitchFamily="82" charset="0"/>
              </a:rPr>
              <a:t>музыка</a:t>
            </a:r>
            <a:r>
              <a:rPr lang="ru-RU" sz="2400" dirty="0">
                <a:solidFill>
                  <a:schemeClr val="bg1"/>
                </a:solidFill>
                <a:latin typeface="Gabriola" pitchFamily="82" charset="0"/>
              </a:rPr>
              <a:t> </a:t>
            </a:r>
            <a:r>
              <a:rPr lang="ru-RU" sz="2400" dirty="0" err="1" smtClean="0">
                <a:solidFill>
                  <a:schemeClr val="bg1"/>
                </a:solidFill>
                <a:latin typeface="Gabriola" pitchFamily="82" charset="0"/>
              </a:rPr>
              <a:t>А.Лунева</a:t>
            </a:r>
            <a:r>
              <a:rPr lang="ru-RU" sz="2400" dirty="0" smtClean="0">
                <a:solidFill>
                  <a:schemeClr val="bg1"/>
                </a:solidFill>
                <a:latin typeface="Gabriola" pitchFamily="82" charset="0"/>
              </a:rPr>
              <a:t>, слова</a:t>
            </a:r>
            <a:r>
              <a:rPr lang="ru-RU" sz="2400" dirty="0">
                <a:solidFill>
                  <a:schemeClr val="bg1"/>
                </a:solidFill>
                <a:latin typeface="Gabriola" pitchFamily="82" charset="0"/>
              </a:rPr>
              <a:t> </a:t>
            </a:r>
            <a:r>
              <a:rPr lang="ru-RU" sz="2400" dirty="0" err="1">
                <a:solidFill>
                  <a:schemeClr val="bg1"/>
                </a:solidFill>
                <a:latin typeface="Gabriola" pitchFamily="82" charset="0"/>
              </a:rPr>
              <a:t>И.Резника</a:t>
            </a:r>
            <a:endParaRPr lang="ru-RU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Вокальный Ансамбль Учителей «ВАУ»,  ученики 5а, 9з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  <p:pic>
        <p:nvPicPr>
          <p:cNvPr id="8" name="Picture 6" descr="E:\КАРТИНКИ2\скачанные картинки\ptah7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384" y="5198918"/>
            <a:ext cx="1312914" cy="937795"/>
          </a:xfrm>
          <a:prstGeom prst="rect">
            <a:avLst/>
          </a:prstGeom>
          <a:noFill/>
        </p:spPr>
      </p:pic>
      <p:pic>
        <p:nvPicPr>
          <p:cNvPr id="11" name="Picture 23" descr="E:\КАРТИНКИ2\скачанные картинки\Организатор клипов (Microsoft)\б6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7665" y="4393117"/>
            <a:ext cx="1480849" cy="831736"/>
          </a:xfrm>
          <a:prstGeom prst="rect">
            <a:avLst/>
          </a:prstGeom>
          <a:noFill/>
        </p:spPr>
      </p:pic>
      <p:pic>
        <p:nvPicPr>
          <p:cNvPr id="1026" name="Picture 2" descr="https://i.ytimg.com/vi/bQmAlGCwF3k/maxresdefault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247" y="188640"/>
            <a:ext cx="3464101" cy="194855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558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58206" y="-1127794"/>
            <a:ext cx="6827587" cy="9144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Monotype Corsiva" panose="03010101010201010101" pitchFamily="66" charset="0"/>
              </a:rPr>
              <a:t/>
            </a:r>
            <a:br>
              <a:rPr lang="ru-RU" b="1" dirty="0" smtClean="0">
                <a:latin typeface="Monotype Corsiva" panose="03010101010201010101" pitchFamily="66" charset="0"/>
              </a:rPr>
            </a:br>
            <a:r>
              <a:rPr lang="ru-RU" b="1" dirty="0">
                <a:solidFill>
                  <a:srgbClr val="7030A0"/>
                </a:solidFill>
                <a:latin typeface="Monotype Corsiva" panose="03010101010201010101" pitchFamily="66" charset="0"/>
              </a:rPr>
              <a:t/>
            </a:r>
            <a:br>
              <a:rPr lang="ru-RU" b="1" dirty="0">
                <a:solidFill>
                  <a:srgbClr val="7030A0"/>
                </a:solidFill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b="1" u="sng" dirty="0" smtClean="0"/>
          </a:p>
          <a:p>
            <a:pPr algn="just"/>
            <a:endParaRPr lang="ru-RU" dirty="0">
              <a:latin typeface="Monotype Corsiva" panose="03010101010201010101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448654" y="1268760"/>
            <a:ext cx="1878666" cy="706578"/>
          </a:xfrm>
          <a:prstGeom prst="rect">
            <a:avLst/>
          </a:prstGeom>
        </p:spPr>
      </p:pic>
      <p:pic>
        <p:nvPicPr>
          <p:cNvPr id="9" name="Рисунок 8" descr="https://vsegdavforme.boltai.com/wp-content/uploads/sites/6/2015/04/D0-BC-D0-B0-D1-82-D1-8C-D0-B8-D0-B4-D0-BE-D1-87-D1-8C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57166"/>
            <a:ext cx="8429684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56.radikal.ru/i152/1009/de/f7ac2c6f1957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72396" y="5214950"/>
            <a:ext cx="214314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860033" y="450023"/>
            <a:ext cx="38767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Сергей </a:t>
            </a:r>
            <a:r>
              <a:rPr 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Панчешный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</a:t>
            </a: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«Быть мамой»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Gabriola" panose="04040605051002020D02" pitchFamily="82" charset="0"/>
                <a:ea typeface="Times New Roman" panose="02020603050405020304" pitchFamily="18" charset="0"/>
                <a:cs typeface="Arial" panose="020B0604020202020204" pitchFamily="34" charset="0"/>
              </a:rPr>
              <a:t>Педагоги школы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9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68227" y="-1127794"/>
            <a:ext cx="6827587" cy="9144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Monotype Corsiva" panose="03010101010201010101" pitchFamily="66" charset="0"/>
              </a:rPr>
              <a:t>	</a:t>
            </a:r>
            <a:endParaRPr lang="ru-RU" dirty="0">
              <a:latin typeface="Monotype Corsiva" panose="03010101010201010101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13268" y="412711"/>
            <a:ext cx="1381125" cy="981075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536922"/>
            <a:ext cx="8229600" cy="880715"/>
          </a:xfrm>
        </p:spPr>
        <p:txBody>
          <a:bodyPr/>
          <a:lstStyle/>
          <a:p>
            <a:r>
              <a:rPr lang="ru-RU" dirty="0" smtClean="0"/>
              <a:t>запаска</a:t>
            </a:r>
            <a:endParaRPr lang="ru-RU" dirty="0"/>
          </a:p>
        </p:txBody>
      </p:sp>
      <p:pic>
        <p:nvPicPr>
          <p:cNvPr id="12290" name="Picture 2" descr="http://xn----8sbach7begxgb.xn--p1ai/ikonki/den_materi.jp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51520" y="262395"/>
            <a:ext cx="8640960" cy="6336704"/>
          </a:xfrm>
          <a:prstGeom prst="rect">
            <a:avLst/>
          </a:prstGeom>
          <a:noFill/>
        </p:spPr>
      </p:pic>
      <p:pic>
        <p:nvPicPr>
          <p:cNvPr id="9" name="Рисунок 8" descr="http://s56.radikal.ru/i152/1009/de/f7ac2c6f1957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0021" y="0"/>
            <a:ext cx="214314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691680" y="260648"/>
            <a:ext cx="666254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Праздничная концертно-игровая программа </a:t>
            </a:r>
            <a:r>
              <a:rPr lang="ru-RU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«Быть мамой»</a:t>
            </a:r>
          </a:p>
          <a:p>
            <a:pPr lvl="0" algn="ctr">
              <a:defRPr/>
            </a:pPr>
            <a:endParaRPr lang="ru-RU" sz="40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  <a:p>
            <a:pPr lvl="0" algn="ctr">
              <a:defRPr/>
            </a:pPr>
            <a:endParaRPr lang="ru-RU" sz="4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  <a:p>
            <a:pPr lvl="0" algn="ctr">
              <a:defRPr/>
            </a:pPr>
            <a:r>
              <a:rPr lang="ru-RU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Игра «Я так и знала…»</a:t>
            </a:r>
          </a:p>
        </p:txBody>
      </p:sp>
    </p:spTree>
    <p:extLst>
      <p:ext uri="{BB962C8B-B14F-4D97-AF65-F5344CB8AC3E}">
        <p14:creationId xmlns:p14="http://schemas.microsoft.com/office/powerpoint/2010/main" xmlns="" val="408919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58206" y="-1127794"/>
            <a:ext cx="6827587" cy="9144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latin typeface="Monotype Corsiva" panose="03010101010201010101" pitchFamily="66" charset="0"/>
              </a:rPr>
              <a:t/>
            </a:r>
            <a:br>
              <a:rPr lang="ru-RU" i="1" dirty="0" smtClean="0">
                <a:latin typeface="Monotype Corsiva" panose="03010101010201010101" pitchFamily="66" charset="0"/>
              </a:rPr>
            </a:br>
            <a:r>
              <a:rPr lang="ru-RU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- </a:t>
            </a:r>
            <a:r>
              <a:rPr lang="ru-RU" dirty="0">
                <a:latin typeface="Monotype Corsiva" panose="03010101010201010101" pitchFamily="66" charset="0"/>
              </a:rPr>
              <a:t/>
            </a:r>
            <a:br>
              <a:rPr lang="ru-RU" dirty="0">
                <a:latin typeface="Monotype Corsiva" panose="03010101010201010101" pitchFamily="66" charset="0"/>
              </a:rPr>
            </a:b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03648" y="1124744"/>
            <a:ext cx="1152128" cy="4333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804248" y="1124744"/>
            <a:ext cx="1152128" cy="433322"/>
          </a:xfrm>
          <a:prstGeom prst="rect">
            <a:avLst/>
          </a:prstGeom>
        </p:spPr>
      </p:pic>
      <p:pic>
        <p:nvPicPr>
          <p:cNvPr id="9" name="Picture 23" descr="E:\КАРТИНКИ2\скачанные картинки\Организатор клипов (Microsoft)\б6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769905"/>
            <a:ext cx="952500" cy="1143000"/>
          </a:xfrm>
          <a:prstGeom prst="rect">
            <a:avLst/>
          </a:prstGeom>
          <a:noFill/>
        </p:spPr>
      </p:pic>
      <p:pic>
        <p:nvPicPr>
          <p:cNvPr id="13316" name="Picture 4" descr="http://www.vsehpozdravil.ru/res/files/postcards/17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705" y="274638"/>
            <a:ext cx="8749775" cy="6348720"/>
          </a:xfrm>
          <a:prstGeom prst="rect">
            <a:avLst/>
          </a:prstGeom>
          <a:noFill/>
        </p:spPr>
      </p:pic>
      <p:pic>
        <p:nvPicPr>
          <p:cNvPr id="11" name="Содержимое 10" descr="http://s56.radikal.ru/i152/1009/de/f7ac2c6f1957.png"/>
          <p:cNvPicPr>
            <a:picLocks noGrp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4143380"/>
            <a:ext cx="2428860" cy="247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28596" y="428604"/>
            <a:ext cx="2190746" cy="2389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779912" y="384318"/>
            <a:ext cx="52095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Gabriola" panose="04040605051002020D02" pitchFamily="82" charset="0"/>
              </a:rPr>
              <a:t>«Если был бы я девчонкой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Gabriola" panose="04040605051002020D02" pitchFamily="82" charset="0"/>
              </a:rPr>
              <a:t>»,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Gabriola" panose="04040605051002020D02" pitchFamily="82" charset="0"/>
              </a:rPr>
              <a:t>Максим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Gabriola" panose="04040605051002020D02" pitchFamily="82" charset="0"/>
              </a:rPr>
              <a:t>,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Gabriola" panose="04040605051002020D02" pitchFamily="82" charset="0"/>
              </a:rPr>
              <a:t>9б</a:t>
            </a:r>
          </a:p>
          <a:p>
            <a:pPr algn="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Gabriola" panose="04040605051002020D02" pitchFamily="82" charset="0"/>
              </a:rPr>
              <a:t>«Алло, бабуля»,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Gabriola" panose="04040605051002020D02" pitchFamily="82" charset="0"/>
              </a:rPr>
              <a:t>Ростислав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Gabriola" panose="04040605051002020D02" pitchFamily="82" charset="0"/>
              </a:rPr>
              <a:t>,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Gabriola" panose="04040605051002020D02" pitchFamily="82" charset="0"/>
              </a:rPr>
              <a:t>9б</a:t>
            </a:r>
          </a:p>
          <a:p>
            <a:pPr algn="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Gabriola" panose="04040605051002020D02" pitchFamily="82" charset="0"/>
              </a:rPr>
              <a:t>Наша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Gabriola" panose="04040605051002020D02" pitchFamily="82" charset="0"/>
              </a:rPr>
              <a:t>супермама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Gabriola" panose="04040605051002020D02" pitchFamily="82" charset="0"/>
              </a:rPr>
              <a:t>», 5а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Gabriola" panose="04040605051002020D02" pitchFamily="82" charset="0"/>
              </a:rPr>
              <a:t> 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79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58208" y="-1158205"/>
            <a:ext cx="6827587" cy="9144000"/>
          </a:xfrm>
          <a:prstGeom prst="rect">
            <a:avLst/>
          </a:prstGeom>
        </p:spPr>
      </p:pic>
      <p:pic>
        <p:nvPicPr>
          <p:cNvPr id="7" name="Picture 23" descr="E:\КАРТИНКИ2\скачанные картинки\Организатор клипов (Microsoft)\б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935943"/>
            <a:ext cx="952500" cy="1143000"/>
          </a:xfrm>
          <a:prstGeom prst="rect">
            <a:avLst/>
          </a:prstGeom>
          <a:noFill/>
        </p:spPr>
      </p:pic>
      <p:pic>
        <p:nvPicPr>
          <p:cNvPr id="9" name="Содержимое 8" descr="https://i.pinimg.com/originals/5b/c9/2c/5bc92c16f86fbe1207eb0fff1d31f05a.jpg"/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85728"/>
            <a:ext cx="8643997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85720" y="357166"/>
            <a:ext cx="74546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Arial" panose="020B0604020202020204" pitchFamily="34" charset="0"/>
              </a:rPr>
              <a:t>«Когда я стану старенькой»,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Arial" panose="020B0604020202020204" pitchFamily="34" charset="0"/>
              </a:rPr>
              <a:t>родитель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  <a:cs typeface="Arial" panose="020B0604020202020204" pitchFamily="34" charset="0"/>
            </a:endParaRP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Arial" panose="020B0604020202020204" pitchFamily="34" charset="0"/>
              </a:rPr>
              <a:t>\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Arial" panose="020B0604020202020204" pitchFamily="34" charset="0"/>
              </a:rPr>
              <a:t>«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Arial" panose="020B0604020202020204" pitchFamily="34" charset="0"/>
              </a:rPr>
              <a:t>Когда я стану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Arial" panose="020B0604020202020204" pitchFamily="34" charset="0"/>
              </a:rPr>
              <a:t>старой теткой»,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Arial" panose="020B0604020202020204" pitchFamily="34" charset="0"/>
              </a:rPr>
              <a:t>родитель</a:t>
            </a: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08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https://b1.culture.ru/c/66858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2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116632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Праздничная концертно-игровая программа «Быть мамой»</a:t>
            </a:r>
          </a:p>
          <a:p>
            <a:pPr lvl="0" algn="ctr">
              <a:defRPr/>
            </a:pPr>
            <a:endParaRPr lang="ru-RU" sz="24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  <a:p>
            <a:pPr lvl="0" algn="ctr">
              <a:defRPr/>
            </a:pPr>
            <a:endParaRPr lang="ru-RU" sz="24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  <a:p>
            <a:pPr lvl="0" algn="ctr">
              <a:defRPr/>
            </a:pPr>
            <a:endParaRPr lang="ru-RU" sz="24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  <a:p>
            <a:pPr lvl="0" algn="ctr">
              <a:defRPr/>
            </a:pPr>
            <a:endParaRPr lang="ru-RU" sz="24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  <a:p>
            <a:pPr lvl="0" algn="ctr">
              <a:defRPr/>
            </a:pPr>
            <a:endParaRPr lang="ru-RU" sz="24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  <a:p>
            <a:pPr lvl="0" algn="ctr">
              <a:defRPr/>
            </a:pP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Игра «А не спеть ли мне песню?»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210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58208" y="-1158205"/>
            <a:ext cx="6827587" cy="9144000"/>
          </a:xfrm>
          <a:prstGeom prst="rect">
            <a:avLst/>
          </a:prstGeom>
        </p:spPr>
      </p:pic>
      <p:pic>
        <p:nvPicPr>
          <p:cNvPr id="10" name="Рисунок 9" descr="Ð¡ÑÐ¸ÑÐ¸ Ð¼Ð°Ð¼Ðµ Ð´Ð¾ ÑÐ»ÐµÐ·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2902" y="209438"/>
            <a:ext cx="8678198" cy="640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3" descr="E:\КАРТИНКИ2\скачанные картинки\Организатор клипов (Microsoft)\б6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1441" y="404664"/>
            <a:ext cx="2251109" cy="2701331"/>
          </a:xfrm>
          <a:prstGeom prst="rect">
            <a:avLst/>
          </a:prstGeom>
          <a:noFill/>
        </p:spPr>
      </p:pic>
      <p:pic>
        <p:nvPicPr>
          <p:cNvPr id="9" name="Рисунок 8" descr="http://s56.radikal.ru/i152/1009/de/f7ac2c6f1957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369196">
            <a:off x="363168" y="4840841"/>
            <a:ext cx="214314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 rot="19911885">
            <a:off x="2297787" y="2790676"/>
            <a:ext cx="48659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Главное призвание </a:t>
            </a:r>
            <a:r>
              <a:rPr lang="ru-RU" sz="5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– быть </a:t>
            </a: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Мамой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369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58208" y="-1158205"/>
            <a:ext cx="6827587" cy="9144000"/>
          </a:xfrm>
          <a:prstGeom prst="rect">
            <a:avLst/>
          </a:prstGeom>
        </p:spPr>
      </p:pic>
      <p:pic>
        <p:nvPicPr>
          <p:cNvPr id="7" name="Picture 23" descr="E:\КАРТИНКИ2\скачанные картинки\Организатор клипов (Microsoft)\б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935943"/>
            <a:ext cx="952500" cy="1143000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48264" y="4631526"/>
            <a:ext cx="1805534" cy="1741051"/>
          </a:xfrm>
          <a:prstGeom prst="rect">
            <a:avLst/>
          </a:prstGeom>
        </p:spPr>
      </p:pic>
      <p:pic>
        <p:nvPicPr>
          <p:cNvPr id="10" name="Содержимое 9" descr="https://avatars.mds.yandex.net/get-pdb/1063070/4bf68e47-5675-4caa-ac92-ceb7a542faad/s1200"/>
          <p:cNvPicPr>
            <a:picLocks noGrp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85728"/>
            <a:ext cx="8678197" cy="624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s56.radikal.ru/i152/1009/de/f7ac2c6f1957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6054" y="4521084"/>
            <a:ext cx="214314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796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58208" y="-1158205"/>
            <a:ext cx="6827587" cy="9144000"/>
          </a:xfrm>
          <a:prstGeom prst="rect">
            <a:avLst/>
          </a:prstGeom>
        </p:spPr>
      </p:pic>
      <p:pic>
        <p:nvPicPr>
          <p:cNvPr id="7" name="Picture 23" descr="E:\КАРТИНКИ2\скачанные картинки\Организатор клипов (Microsoft)\б6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4935943"/>
            <a:ext cx="952500" cy="1143000"/>
          </a:xfrm>
          <a:prstGeom prst="rect">
            <a:avLst/>
          </a:prstGeom>
          <a:noFill/>
        </p:spPr>
      </p:pic>
      <p:pic>
        <p:nvPicPr>
          <p:cNvPr id="10" name="Содержимое 9" descr="https://cf.ppt-online.org/files/slide/a/AnL6fxwMdV4u0Qmal5kXCWOtTq1vy89GH3EPiY/slide-0.jpg"/>
          <p:cNvPicPr>
            <a:picLocks noGrp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1" y="188640"/>
            <a:ext cx="8659376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s56.radikal.ru/i152/1009/de/f7ac2c6f1957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17051" y="4835596"/>
            <a:ext cx="214314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Аллилуйя - минус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2140124" y="5834145"/>
            <a:ext cx="609600" cy="609600"/>
          </a:xfrm>
          <a:prstGeom prst="rect">
            <a:avLst/>
          </a:prstGeom>
        </p:spPr>
      </p:pic>
      <p:pic>
        <p:nvPicPr>
          <p:cNvPr id="8" name="Picture 23" descr="E:\КАРТИНКИ2\скачанные картинки\Организатор клипов (Microsoft)\б6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748" y="594622"/>
            <a:ext cx="4027951" cy="48335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9214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9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https://b1.culture.ru/c/66858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2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364088" y="116632"/>
            <a:ext cx="3779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«У всех есть мама», 3а</a:t>
            </a:r>
          </a:p>
          <a:p>
            <a:pPr lvl="0"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Муз. рук.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Т.А.Овсянкина</a:t>
            </a:r>
            <a:endParaRPr lang="ru-RU" sz="24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841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58208" y="-1158205"/>
            <a:ext cx="6827587" cy="9144000"/>
          </a:xfrm>
          <a:prstGeom prst="rect">
            <a:avLst/>
          </a:prstGeom>
        </p:spPr>
      </p:pic>
      <p:pic>
        <p:nvPicPr>
          <p:cNvPr id="7" name="Picture 23" descr="E:\КАРТИНКИ2\скачанные картинки\Организатор клипов (Microsoft)\б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935943"/>
            <a:ext cx="952500" cy="1143000"/>
          </a:xfrm>
          <a:prstGeom prst="rect">
            <a:avLst/>
          </a:prstGeom>
          <a:noFill/>
        </p:spPr>
      </p:pic>
      <p:pic>
        <p:nvPicPr>
          <p:cNvPr id="10" name="Содержимое 9" descr="https://cf.ppt-online.org/files1/slide/u/uDEb07synomKQRgBrx2UhFWe65IAi1MJX4ckTOYpd/slide-52.jpg"/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0203" y="116632"/>
            <a:ext cx="8803595" cy="6345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s56.radikal.ru/i152/1009/de/f7ac2c6f1957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99318">
            <a:off x="6366696" y="4863659"/>
            <a:ext cx="214314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27584" y="5120700"/>
            <a:ext cx="39982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«Рука</a:t>
            </a:r>
            <a:r>
              <a:rPr lang="ru-RU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, качающая колыбель, правит </a:t>
            </a:r>
            <a:r>
              <a:rPr lang="ru-RU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миром».</a:t>
            </a:r>
            <a:r>
              <a:rPr lang="ru-RU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 Уильям Уоллес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25832" y="214290"/>
            <a:ext cx="40523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Стих. Тимченко Ульяна, 9б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263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https://b1.culture.ru/c/66858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2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508104" y="116632"/>
            <a:ext cx="3635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«М амина улыбка», 4а, 5а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Муз. рук.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Т.А.Овсянкина</a:t>
            </a:r>
            <a:endParaRPr lang="ru-RU" sz="24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  <a:p>
            <a:pPr lvl="0" algn="ctr">
              <a:defRPr/>
            </a:pPr>
            <a:endParaRPr lang="ru-RU" sz="24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935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58207" y="-1127794"/>
            <a:ext cx="6827587" cy="9144000"/>
          </a:xfrm>
          <a:prstGeom prst="rect">
            <a:avLst/>
          </a:prstGeom>
        </p:spPr>
      </p:pic>
      <p:pic>
        <p:nvPicPr>
          <p:cNvPr id="7" name="Picture 23" descr="E:\КАРТИНКИ2\скачанные картинки\Организатор клипов (Microsoft)\б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935943"/>
            <a:ext cx="952500" cy="1143000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48264" y="4631526"/>
            <a:ext cx="1805534" cy="1741051"/>
          </a:xfrm>
          <a:prstGeom prst="rect">
            <a:avLst/>
          </a:prstGeom>
        </p:spPr>
      </p:pic>
      <p:pic>
        <p:nvPicPr>
          <p:cNvPr id="10" name="Содержимое 5" descr="http://www.davno.ru/assets/images/cards/big/den-materi-15.jpg"/>
          <p:cNvPicPr>
            <a:picLocks noGrp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593741"/>
            <a:ext cx="8678768" cy="5060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s56.radikal.ru/i152/1009/de/f7ac2c6f1957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7402" y="285728"/>
            <a:ext cx="214314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95736" y="285728"/>
            <a:ext cx="66625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Праздничная концертно-игровая программа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«Быть мамой»</a:t>
            </a:r>
          </a:p>
          <a:p>
            <a:pPr lvl="0" algn="ctr">
              <a:defRPr/>
            </a:pP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Игра «Закончи цитату…»</a:t>
            </a:r>
            <a:endParaRPr lang="ru-RU" sz="40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984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58206" y="-1114862"/>
            <a:ext cx="6827587" cy="9144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5874"/>
            <a:ext cx="8229600" cy="85176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Маме посвящается…</a:t>
            </a:r>
            <a:endParaRPr lang="ru-RU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9552" y="4869160"/>
            <a:ext cx="1176829" cy="14253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9552" y="404664"/>
            <a:ext cx="847725" cy="22002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804247" y="4149080"/>
            <a:ext cx="2075681" cy="24404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668344" y="417418"/>
            <a:ext cx="705502" cy="23163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923928" y="1142295"/>
            <a:ext cx="1152128" cy="433322"/>
          </a:xfrm>
          <a:prstGeom prst="rect">
            <a:avLst/>
          </a:prstGeom>
        </p:spPr>
      </p:pic>
      <p:pic>
        <p:nvPicPr>
          <p:cNvPr id="10" name="Picture 6" descr="E:\КАРТИНКИ2\скачанные картинки\ptah70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71599" y="3119341"/>
            <a:ext cx="812850" cy="476250"/>
          </a:xfrm>
          <a:prstGeom prst="rect">
            <a:avLst/>
          </a:prstGeom>
          <a:noFill/>
        </p:spPr>
      </p:pic>
      <p:pic>
        <p:nvPicPr>
          <p:cNvPr id="11" name="Picture 6" descr="E:\КАРТИНКИ2\скачанные картинки\ptah70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14670" y="3103654"/>
            <a:ext cx="812850" cy="476250"/>
          </a:xfrm>
          <a:prstGeom prst="rect">
            <a:avLst/>
          </a:prstGeom>
          <a:noFill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157638" y="5627889"/>
            <a:ext cx="2857500" cy="885825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014" y="260648"/>
            <a:ext cx="8701913" cy="6328929"/>
          </a:xfrm>
        </p:spPr>
      </p:pic>
      <p:pic>
        <p:nvPicPr>
          <p:cNvPr id="14" name="Рисунок 13" descr="http://s56.radikal.ru/i152/1009/de/f7ac2c6f1957.pn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5691536">
            <a:off x="-108156" y="-80662"/>
            <a:ext cx="214314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1428728" y="3357562"/>
            <a:ext cx="621837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Спасибо, мамочки!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55976" y="4432931"/>
            <a:ext cx="46559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/>
              <a:t>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«Мамины руки»,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Егор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,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9д</a:t>
            </a:r>
          </a:p>
          <a:p>
            <a:pPr algn="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«Все мамы </a:t>
            </a:r>
            <a:r>
              <a:rPr lang="ru-RU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скушно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так живут», Вова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, 5в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031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58206" y="-1127794"/>
            <a:ext cx="6827587" cy="9144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200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Monotype Corsiva" panose="03010101010201010101" pitchFamily="66" charset="0"/>
              </a:rPr>
              <a:t>.</a:t>
            </a:r>
            <a:r>
              <a:rPr lang="ru-RU" dirty="0">
                <a:latin typeface="Monotype Corsiva" panose="03010101010201010101" pitchFamily="66" charset="0"/>
              </a:rPr>
              <a:t> </a:t>
            </a:r>
          </a:p>
        </p:txBody>
      </p:sp>
      <p:pic>
        <p:nvPicPr>
          <p:cNvPr id="7" name="Объект 12" descr="http://pisma-lubvi.ru/wp-content/uploads/2014/09/mama-docheri.jp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16" y="336653"/>
            <a:ext cx="8429684" cy="6215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s56.radikal.ru/i152/1009/de/f7ac2c6f1957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414353">
            <a:off x="6617998" y="4525171"/>
            <a:ext cx="214314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5063782"/>
            <a:ext cx="51853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dirty="0" smtClean="0">
                <a:latin typeface="Monotype Corsiva" panose="03010101010201010101" pitchFamily="66" charset="0"/>
              </a:rPr>
              <a:t>«Как </a:t>
            </a:r>
            <a:r>
              <a:rPr lang="ru-RU" sz="2400" dirty="0">
                <a:latin typeface="Monotype Corsiva" panose="03010101010201010101" pitchFamily="66" charset="0"/>
              </a:rPr>
              <a:t>бы ни любил ты мать, привыкаешь </a:t>
            </a:r>
            <a:r>
              <a:rPr lang="ru-RU" sz="2400" dirty="0" smtClean="0">
                <a:latin typeface="Monotype Corsiva" panose="03010101010201010101" pitchFamily="66" charset="0"/>
              </a:rPr>
              <a:t>к </a:t>
            </a:r>
            <a:r>
              <a:rPr lang="ru-RU" sz="2400" dirty="0">
                <a:latin typeface="Monotype Corsiva" panose="03010101010201010101" pitchFamily="66" charset="0"/>
              </a:rPr>
              <a:t>ее заботе, не догадаешься и отблагодарить, забываешь, что мать сама нуждается </a:t>
            </a:r>
            <a:endParaRPr lang="ru-RU" sz="2400" dirty="0" smtClean="0">
              <a:latin typeface="Monotype Corsiva" panose="03010101010201010101" pitchFamily="66" charset="0"/>
            </a:endParaRPr>
          </a:p>
          <a:p>
            <a:pPr lvl="0">
              <a:defRPr/>
            </a:pPr>
            <a:r>
              <a:rPr lang="ru-RU" sz="2400" dirty="0" smtClean="0">
                <a:latin typeface="Monotype Corsiva" panose="03010101010201010101" pitchFamily="66" charset="0"/>
              </a:rPr>
              <a:t>и </a:t>
            </a:r>
            <a:r>
              <a:rPr lang="ru-RU" sz="2400" dirty="0">
                <a:latin typeface="Monotype Corsiva" panose="03010101010201010101" pitchFamily="66" charset="0"/>
              </a:rPr>
              <a:t>в ласке, и </a:t>
            </a:r>
            <a:r>
              <a:rPr lang="ru-RU" sz="2400" dirty="0" smtClean="0">
                <a:latin typeface="Monotype Corsiva" panose="03010101010201010101" pitchFamily="66" charset="0"/>
              </a:rPr>
              <a:t>заботе». Лев Давыдычев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23729" y="336653"/>
            <a:ext cx="35967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«Ходит наша бабушка», </a:t>
            </a:r>
          </a:p>
          <a:p>
            <a:pPr algn="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Екатерина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,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7а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109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158208" y="-1158205"/>
            <a:ext cx="6827587" cy="9144000"/>
          </a:xfrm>
          <a:prstGeom prst="rect">
            <a:avLst/>
          </a:prstGeom>
        </p:spPr>
      </p:pic>
      <p:pic>
        <p:nvPicPr>
          <p:cNvPr id="7" name="Picture 23" descr="E:\КАРТИНКИ2\скачанные картинки\Организатор клипов (Microsoft)\б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935943"/>
            <a:ext cx="952500" cy="1143000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 descr="https://yandex.ru/images/_crpd/UYRPC6643/720ffbGo/6qwqx_yL3axY8BmIu051xYxPEq_RIBOB6_xG9IRvgpNEi23UhQUfP280HcqYXsn9Xtx-03NLtQ9jbIg-X_lkrXv4fodsqhjNGKFs6doqpQXoPwIK1OVW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2901" y="272519"/>
            <a:ext cx="8678198" cy="6312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s56.radikal.ru/i152/1009/de/f7ac2c6f1957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40991" y="3032544"/>
            <a:ext cx="214314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084331" y="309886"/>
            <a:ext cx="3826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Arial" panose="020B0604020202020204" pitchFamily="34" charset="0"/>
              </a:rPr>
              <a:t>«Узнав о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Arial" panose="020B0604020202020204" pitchFamily="34" charset="0"/>
              </a:rPr>
              <a:t>счатье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Arial" panose="020B0604020202020204" pitchFamily="34" charset="0"/>
              </a:rPr>
              <a:t> материнства»,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Arial" panose="020B0604020202020204" pitchFamily="34" charset="0"/>
              </a:rPr>
              <a:t>мама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Arial" panose="020B0604020202020204" pitchFamily="34" charset="0"/>
              </a:rPr>
              <a:t>Пети Г.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368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</TotalTime>
  <Words>348</Words>
  <Application>Microsoft Office PowerPoint</Application>
  <PresentationFormat>Экран (4:3)</PresentationFormat>
  <Paragraphs>90</Paragraphs>
  <Slides>20</Slides>
  <Notes>20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Маме посвящается…</vt:lpstr>
      <vt:lpstr>Слайд 8</vt:lpstr>
      <vt:lpstr>Слайд 9</vt:lpstr>
      <vt:lpstr>«Все прекрасное в человеке – от лучей солнца и от молока Матери».     М.Горький</vt:lpstr>
      <vt:lpstr>Слайд 11</vt:lpstr>
      <vt:lpstr>Слайд 12</vt:lpstr>
      <vt:lpstr>Слайд 13</vt:lpstr>
      <vt:lpstr>    </vt:lpstr>
      <vt:lpstr>запаска</vt:lpstr>
      <vt:lpstr> -  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«Самым дорогим посвящается!»</dc:title>
  <dc:creator>COM</dc:creator>
  <cp:lastModifiedBy>1</cp:lastModifiedBy>
  <cp:revision>164</cp:revision>
  <dcterms:created xsi:type="dcterms:W3CDTF">2015-01-11T12:40:52Z</dcterms:created>
  <dcterms:modified xsi:type="dcterms:W3CDTF">2022-12-14T12:37:22Z</dcterms:modified>
</cp:coreProperties>
</file>