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rezi.com/view/sF1SXnnxHCi0JvwCWFS6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Ссылка на презентацию</a:t>
            </a:r>
            <a:r>
              <a:rPr lang="en-US" dirty="0" smtClean="0"/>
              <a:t> Prezi.com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hlinkClick r:id="rId2"/>
              </a:rPr>
              <a:t>Интерактивный веб-квест "Орел и Решка 2.0"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85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12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Ссылка на презентацию Prezi.com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Ссылка на презентацию Prezi.com </dc:title>
  <dc:creator>Александр</dc:creator>
  <cp:lastModifiedBy>Александр</cp:lastModifiedBy>
  <cp:revision>1</cp:revision>
  <dcterms:created xsi:type="dcterms:W3CDTF">2022-03-28T13:32:04Z</dcterms:created>
  <dcterms:modified xsi:type="dcterms:W3CDTF">2022-03-28T13:41:29Z</dcterms:modified>
</cp:coreProperties>
</file>