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1" r:id="rId6"/>
    <p:sldId id="267" r:id="rId7"/>
    <p:sldId id="273" r:id="rId8"/>
    <p:sldId id="268" r:id="rId9"/>
    <p:sldId id="269" r:id="rId10"/>
    <p:sldId id="270" r:id="rId11"/>
    <p:sldId id="260" r:id="rId12"/>
    <p:sldId id="258" r:id="rId13"/>
    <p:sldId id="264" r:id="rId14"/>
    <p:sldId id="259" r:id="rId15"/>
    <p:sldId id="263" r:id="rId16"/>
    <p:sldId id="262" r:id="rId17"/>
    <p:sldId id="265" r:id="rId18"/>
    <p:sldId id="275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FF33"/>
    <a:srgbClr val="000000"/>
    <a:srgbClr val="FFFF00"/>
    <a:srgbClr val="99FF33"/>
    <a:srgbClr val="CC3300"/>
    <a:srgbClr val="FF99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20498-7E49-419E-A74D-5EFCB13C5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C8ABB-EB11-4131-BB86-0C6D14A63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1A272-9E0F-44D6-AA05-D0D118001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02231-F5FC-4101-9311-CE8958D9D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039E6-1116-4082-87EE-5DCE969B7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D1C70-D7FF-4F3A-8181-D9CA79920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07D0-3DB6-457B-83FB-722CA1F6C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8FA82-FB32-4DD9-9C7F-235EDFAB3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AC29-DB6A-4923-80A2-D1DA6FE4F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47E99-18C5-4DDF-85A3-09483972D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2CCF5-1C20-4FB1-8AFC-852C0D1E5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0BA4-F57A-40E1-88F1-C30E75FAE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B4FCD-78CE-42BA-BB62-5561A7E88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B8CF3-AD7B-49B6-8BDA-095F61C4A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93CDE9C1-8A66-4178-9A12-5FFC4B99B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slide" Target="slide5.xml"/><Relationship Id="rId5" Type="http://schemas.openxmlformats.org/officeDocument/2006/relationships/slide" Target="slide7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ruplaneta.ru/dostsochi.htm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slide" Target="slide14.xml"/><Relationship Id="rId3" Type="http://schemas.openxmlformats.org/officeDocument/2006/relationships/slide" Target="slide9.xml"/><Relationship Id="rId7" Type="http://schemas.openxmlformats.org/officeDocument/2006/relationships/slide" Target="slide12.xml"/><Relationship Id="rId12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11" Type="http://schemas.openxmlformats.org/officeDocument/2006/relationships/slide" Target="slide10.xml"/><Relationship Id="rId5" Type="http://schemas.openxmlformats.org/officeDocument/2006/relationships/slide" Target="slide11.xml"/><Relationship Id="rId15" Type="http://schemas.openxmlformats.org/officeDocument/2006/relationships/slide" Target="slide8.xml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slide" Target="slide13.xml"/><Relationship Id="rId1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857224" y="857232"/>
            <a:ext cx="7286676" cy="4214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 smtClean="0">
              <a:ln w="9525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gradFill rotWithShape="1">
                <a:gsLst>
                  <a:gs pos="0">
                    <a:srgbClr val="FF3300"/>
                  </a:gs>
                  <a:gs pos="50000">
                    <a:srgbClr val="000000"/>
                  </a:gs>
                  <a:gs pos="100000">
                    <a:srgbClr val="FF33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kern="10" dirty="0" smtClean="0">
              <a:ln w="9525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gradFill rotWithShape="1">
                <a:gsLst>
                  <a:gs pos="0">
                    <a:srgbClr val="FF3300"/>
                  </a:gs>
                  <a:gs pos="50000">
                    <a:srgbClr val="000000"/>
                  </a:gs>
                  <a:gs pos="100000">
                    <a:srgbClr val="FF33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kern="10" dirty="0" err="1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3600" kern="10" dirty="0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презентация </a:t>
            </a:r>
          </a:p>
          <a:p>
            <a:pPr algn="ctr"/>
            <a:r>
              <a:rPr lang="ru-RU" sz="3600" kern="10" dirty="0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краю магнолий»</a:t>
            </a:r>
          </a:p>
          <a:p>
            <a:pPr algn="ctr"/>
            <a:endParaRPr lang="ru-RU" sz="3600" kern="10" dirty="0" smtClean="0">
              <a:ln w="9525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gradFill rotWithShape="1">
                <a:gsLst>
                  <a:gs pos="0">
                    <a:srgbClr val="FF3300"/>
                  </a:gs>
                  <a:gs pos="50000">
                    <a:srgbClr val="000000"/>
                  </a:gs>
                  <a:gs pos="100000">
                    <a:srgbClr val="FF33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kern="10" dirty="0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Достопримечательности и </a:t>
            </a:r>
          </a:p>
          <a:p>
            <a:pPr algn="ctr"/>
            <a:r>
              <a:rPr lang="ru-RU" sz="3600" kern="10" dirty="0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архитектура города Сочи</a:t>
            </a:r>
            <a:endParaRPr lang="ru-RU" sz="3600" kern="10" dirty="0">
              <a:ln w="9525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gradFill rotWithShape="1">
                <a:gsLst>
                  <a:gs pos="0">
                    <a:srgbClr val="FF3300"/>
                  </a:gs>
                  <a:gs pos="50000">
                    <a:srgbClr val="000000"/>
                  </a:gs>
                  <a:gs pos="100000">
                    <a:srgbClr val="FF33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859338" cy="5516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Смотровая башня на самой высокой горе побережья - горе Ахун (663 метра) построена в 1936 году по проекту архитектора С. И. Воробьева в романском стиле. Высота башни 30,5 метров. Со смотровой площадки открывается вид на Главный Кавказский хребет и весь город Сочи.</a:t>
            </a:r>
          </a:p>
        </p:txBody>
      </p:sp>
      <p:pic>
        <p:nvPicPr>
          <p:cNvPr id="11267" name="Picture 8" descr="Картинка 4 из 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628775"/>
            <a:ext cx="318135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WordArt 13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4824413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00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Башня на горе Ахун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1075"/>
            <a:ext cx="5003800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 Парк «Ривьера»</a:t>
            </a:r>
            <a:r>
              <a:rPr lang="ru-RU" sz="2400" smtClean="0"/>
              <a:t> —парк развлечений.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«Ривьера» — основан известным предпринимателем, почётным гражданином г. Москвы В. А. Хлудовым в 1898. Площадь парка 14,2 га. В парке имеются многочисленные аттракционы, спортивный городок, библиотека, кинотеатр, Зелёный театр, где выступают эстрадные артисты. Главная достопримечательность парка — Поляна дружбы, на которой растут магнолии, посаженные известными политическими деятелями, космонавтами. </a:t>
            </a:r>
          </a:p>
        </p:txBody>
      </p:sp>
      <p:pic>
        <p:nvPicPr>
          <p:cNvPr id="12291" name="Picture 15" descr="riviera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484313"/>
            <a:ext cx="3057525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WordArt 18"/>
          <p:cNvSpPr>
            <a:spLocks noChangeArrowheads="1" noChangeShapeType="1" noTextEdit="1"/>
          </p:cNvSpPr>
          <p:nvPr/>
        </p:nvSpPr>
        <p:spPr bwMode="auto">
          <a:xfrm>
            <a:off x="2916238" y="260350"/>
            <a:ext cx="3960812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Парк «Ривьера»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/>
          <p:cNvSpPr txBox="1">
            <a:spLocks noChangeArrowheads="1"/>
          </p:cNvSpPr>
          <p:nvPr/>
        </p:nvSpPr>
        <p:spPr bwMode="auto">
          <a:xfrm>
            <a:off x="4284663" y="6521450"/>
            <a:ext cx="4105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800" b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4364038" cy="5761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Построен в 1937 году.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Зимний театр -памятник архитектуры федерального значения.</a:t>
            </a:r>
            <a:r>
              <a:rPr lang="en-US" sz="2800" smtClean="0"/>
              <a:t> </a:t>
            </a:r>
            <a:r>
              <a:rPr lang="ru-RU" sz="280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Здание театра окружено 88 колоннами.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Открытие театра состоялось 15 мая 1938 года оперой Н.Римского-Корсакова «Царская невеста»</a:t>
            </a:r>
          </a:p>
        </p:txBody>
      </p:sp>
      <p:pic>
        <p:nvPicPr>
          <p:cNvPr id="13316" name="Picture 11" descr="48101c75b1c8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916113"/>
            <a:ext cx="4470400" cy="2794000"/>
          </a:xfrm>
        </p:spPr>
      </p:pic>
      <p:sp>
        <p:nvSpPr>
          <p:cNvPr id="18446" name="WordArt 14"/>
          <p:cNvSpPr>
            <a:spLocks noChangeArrowheads="1" noChangeShapeType="1" noTextEdit="1"/>
          </p:cNvSpPr>
          <p:nvPr/>
        </p:nvSpPr>
        <p:spPr bwMode="auto">
          <a:xfrm>
            <a:off x="2987824" y="332656"/>
            <a:ext cx="3816921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 smtClean="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0">
                  <a:gsLst>
                    <a:gs pos="0">
                      <a:schemeClr val="tx1"/>
                    </a:gs>
                    <a:gs pos="50000">
                      <a:srgbClr val="0000CC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Зимний театр</a:t>
            </a:r>
            <a:endParaRPr lang="ru-RU" sz="3600" kern="10" dirty="0">
              <a:ln w="1270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  <a:gradFill rotWithShape="0">
                <a:gsLst>
                  <a:gs pos="0">
                    <a:schemeClr val="tx1"/>
                  </a:gs>
                  <a:gs pos="50000">
                    <a:srgbClr val="0000CC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-180975" y="836613"/>
            <a:ext cx="4465638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В закладке здания Сочинского цирка принял участие народный артист России Ю.В.Никулин. Здание построено в 1971 году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Зал вмещает 2000 зрителей. На арене сочинского цирка выступали народные артисты СССР: Олег Попов, Юрий Никулин и артисты из Болгарии, Китая, Германии, Румынии, Югославии и других стран.</a:t>
            </a:r>
          </a:p>
        </p:txBody>
      </p:sp>
      <p:sp>
        <p:nvSpPr>
          <p:cNvPr id="14339" name="Text Box 9"/>
          <p:cNvSpPr txBox="1">
            <a:spLocks noChangeArrowheads="1"/>
          </p:cNvSpPr>
          <p:nvPr/>
        </p:nvSpPr>
        <p:spPr bwMode="auto">
          <a:xfrm>
            <a:off x="5003800" y="6381750"/>
            <a:ext cx="352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pic>
        <p:nvPicPr>
          <p:cNvPr id="14340" name="Picture 14" descr="Картинка 6 из 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773238"/>
            <a:ext cx="47879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17"/>
          <p:cNvSpPr>
            <a:spLocks noChangeArrowheads="1" noChangeShapeType="1" noTextEdit="1"/>
          </p:cNvSpPr>
          <p:nvPr/>
        </p:nvSpPr>
        <p:spPr bwMode="auto">
          <a:xfrm>
            <a:off x="3779838" y="188913"/>
            <a:ext cx="151288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00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Цирк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341438"/>
            <a:ext cx="4038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	Санаторий имени С. Орджоникидзе построен в 1937 году. Главный корпус санатория – настоящий дворец на склоне горы Благодать.  Росписи холлов и балконов были выполнены лучшими мастерами Палеха. В санатории в 50-х года 20 века снимался фильм-сказка «Старик Хоттабыч»</a:t>
            </a:r>
            <a:endParaRPr lang="ru-RU" sz="5400" b="1" smtClean="0"/>
          </a:p>
        </p:txBody>
      </p:sp>
      <p:pic>
        <p:nvPicPr>
          <p:cNvPr id="15363" name="Picture 8" descr="5128718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14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68405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00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Санаторий им.Орджоникидзе 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f62570ff76cb13dc49830efda5d430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7581900" cy="3311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1"/>
                </a:solidFill>
              </a:rPr>
              <a:t>В 2014 году город Сочи стал Зимней олимпийской столицей. Здесь прошли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XXII </a:t>
            </a:r>
            <a:r>
              <a:rPr lang="ru-RU" sz="2800" b="1" dirty="0" smtClean="0">
                <a:solidFill>
                  <a:schemeClr val="bg1"/>
                </a:solidFill>
              </a:rPr>
              <a:t>Зимние олимпийские игры!</a:t>
            </a:r>
          </a:p>
        </p:txBody>
      </p:sp>
      <p:pic>
        <p:nvPicPr>
          <p:cNvPr id="8" name="Рисунок 7" descr="919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01208"/>
            <a:ext cx="2767630" cy="1556792"/>
          </a:xfrm>
          <a:prstGeom prst="rect">
            <a:avLst/>
          </a:prstGeom>
        </p:spPr>
      </p:pic>
      <p:pic>
        <p:nvPicPr>
          <p:cNvPr id="9" name="Рисунок 8" descr="110413284_467591991693x5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7603" y="1268760"/>
            <a:ext cx="3156397" cy="2363882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z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215" y="0"/>
            <a:ext cx="9207215" cy="6858001"/>
          </a:xfrm>
          <a:prstGeom prst="rect">
            <a:avLst/>
          </a:prstGeom>
        </p:spPr>
      </p:pic>
      <p:pic>
        <p:nvPicPr>
          <p:cNvPr id="3" name="Рисунок 2" descr="winter-olympic-stadiums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Олимпийские объекты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636912"/>
            <a:ext cx="406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Большая ледовая арена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270892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Ледовый дворец АЙСБЕРГ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78904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Красная поляна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386104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Стадион ФИШТ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ANY2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0"/>
            <a:ext cx="363537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Змний теа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6700"/>
            <a:ext cx="4283968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SANY23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508625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3148599"/>
            <a:ext cx="4860032" cy="3709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47667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kern="10" dirty="0" smtClean="0">
                <a:ln w="9525" cap="rnd">
                  <a:solidFill>
                    <a:srgbClr val="FFFF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50000">
                      <a:srgbClr val="0000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город Сочи</a:t>
            </a:r>
            <a:endParaRPr lang="ru-RU" sz="9600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оре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5" descr="Картинка 15 из 11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4365625"/>
            <a:ext cx="1079500" cy="8032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076" name="Picture 7" descr="Картинка 11 из 15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3933825"/>
            <a:ext cx="1152525" cy="847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077" name="Picture 8" descr="p5271806_copy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3800" y="5013325"/>
            <a:ext cx="1152525" cy="8620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6156325" y="5229225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rgbClr val="FFFF00"/>
                </a:solidFill>
              </a:rPr>
              <a:t>Ахштырская пещера</a:t>
            </a:r>
          </a:p>
        </p:txBody>
      </p:sp>
      <p:sp>
        <p:nvSpPr>
          <p:cNvPr id="3079" name="Text Box 14"/>
          <p:cNvSpPr txBox="1">
            <a:spLocks noChangeArrowheads="1"/>
          </p:cNvSpPr>
          <p:nvPr/>
        </p:nvSpPr>
        <p:spPr bwMode="auto">
          <a:xfrm>
            <a:off x="5940425" y="4149725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rgbClr val="FFFF00"/>
                </a:solidFill>
              </a:rPr>
              <a:t>Тисо-самшитовая роща</a:t>
            </a:r>
          </a:p>
        </p:txBody>
      </p:sp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2051050" y="3860800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rgbClr val="FFFF00"/>
                </a:solidFill>
              </a:rPr>
              <a:t>Змейковские водопады</a:t>
            </a:r>
          </a:p>
        </p:txBody>
      </p:sp>
      <p:pic>
        <p:nvPicPr>
          <p:cNvPr id="3081" name="Picture 17" descr="Картинка 31 из 6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2138" y="1268413"/>
            <a:ext cx="835025" cy="11144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082" name="Text Box 18"/>
          <p:cNvSpPr txBox="1">
            <a:spLocks noChangeArrowheads="1"/>
          </p:cNvSpPr>
          <p:nvPr/>
        </p:nvSpPr>
        <p:spPr bwMode="auto">
          <a:xfrm>
            <a:off x="3708400" y="1557338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rgbClr val="FFFF00"/>
                </a:solidFill>
              </a:rPr>
              <a:t>Ореховские водопады</a:t>
            </a:r>
          </a:p>
        </p:txBody>
      </p:sp>
      <p:pic>
        <p:nvPicPr>
          <p:cNvPr id="3083" name="Picture 19" descr="0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79838" y="2852738"/>
            <a:ext cx="893762" cy="12255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084" name="Text Box 20"/>
          <p:cNvSpPr txBox="1">
            <a:spLocks noChangeArrowheads="1"/>
          </p:cNvSpPr>
          <p:nvPr/>
        </p:nvSpPr>
        <p:spPr bwMode="auto">
          <a:xfrm>
            <a:off x="4427538" y="3141663"/>
            <a:ext cx="1871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rgbClr val="FFFF00"/>
                </a:solidFill>
              </a:rPr>
              <a:t>Агурское ущелье</a:t>
            </a:r>
          </a:p>
        </p:txBody>
      </p:sp>
      <p:sp>
        <p:nvSpPr>
          <p:cNvPr id="40982" name="WordArt 22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067175" y="188913"/>
            <a:ext cx="4716463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50000">
                      <a:srgbClr val="FFFF00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Arial"/>
                <a:cs typeface="Arial"/>
              </a:rPr>
              <a:t> ________ </a:t>
            </a:r>
          </a:p>
          <a:p>
            <a:pPr algn="ctr">
              <a:defRPr/>
            </a:pPr>
            <a:r>
              <a:rPr lang="ru-RU" sz="3600" kern="1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50000">
                      <a:srgbClr val="FFFF00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Arial"/>
                <a:cs typeface="Arial"/>
              </a:rPr>
              <a:t>_____________________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/>
              <a:t>	</a:t>
            </a:r>
            <a:r>
              <a:rPr lang="ru-RU" sz="2000" smtClean="0"/>
              <a:t>В правом борту Ахштырского ущелья расположена Ахштырская или Большая Казачебродская пещера длиной около 160 м. В ней обнаружена стоянка первобытного человека, возраст ее насчитывает более 30 тысяч лет. Ведутся археологические раскопки.</a:t>
            </a:r>
            <a:br>
              <a:rPr lang="ru-RU" sz="2000" smtClean="0"/>
            </a:br>
            <a:r>
              <a:rPr lang="ru-RU" sz="2000" smtClean="0"/>
              <a:t>Название массива, ущелья и пещеры - от поселка Ахштырь, расположенного на левом берегу Мзымты.</a:t>
            </a:r>
            <a:endParaRPr lang="ru-RU" sz="2000" smtClean="0">
              <a:hlinkClick r:id="rId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</p:txBody>
      </p:sp>
      <p:pic>
        <p:nvPicPr>
          <p:cNvPr id="4099" name="Picture 7" descr="Картинка 4 из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557338"/>
            <a:ext cx="46085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WordArt 12"/>
          <p:cNvSpPr>
            <a:spLocks noChangeArrowheads="1" noChangeShapeType="1" noTextEdit="1"/>
          </p:cNvSpPr>
          <p:nvPr/>
        </p:nvSpPr>
        <p:spPr bwMode="auto">
          <a:xfrm>
            <a:off x="2411413" y="404813"/>
            <a:ext cx="4897437" cy="811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12700" cap="rnd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Ахштырская</a:t>
            </a:r>
            <a:r>
              <a:rPr lang="ru-RU" sz="3600" kern="10" dirty="0">
                <a:ln w="12700" cap="rnd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пещера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341438"/>
            <a:ext cx="3971925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В долине реки Сочи, находятся Ореховские водопады. Свое название они получили из-за обилия посадок ореха-фундука на окрестных лужайках. В районе Ореховских водопадов очень красив лес, тут растут огромные буковые деревья, грабы, дубы, каштаны, лавровишня, самшит.</a:t>
            </a:r>
          </a:p>
        </p:txBody>
      </p:sp>
      <p:sp>
        <p:nvSpPr>
          <p:cNvPr id="5123" name="Text Box 11"/>
          <p:cNvSpPr txBox="1">
            <a:spLocks noChangeArrowheads="1"/>
          </p:cNvSpPr>
          <p:nvPr/>
        </p:nvSpPr>
        <p:spPr bwMode="auto">
          <a:xfrm>
            <a:off x="5508625" y="6021388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5124" name="WordArt 18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51847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Ореховские водопады</a:t>
            </a:r>
          </a:p>
        </p:txBody>
      </p:sp>
      <p:sp>
        <p:nvSpPr>
          <p:cNvPr id="5125" name="Rectangle 20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5126" name="Picture 22" descr="_61829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96975"/>
            <a:ext cx="39433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75125" y="1268413"/>
            <a:ext cx="4968875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	В четырех километрах от побережья Черного моря расположены удивительные по своей красоте Агурские водопады.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	Стремительные потоки Среднего Агурского водопада падают в пятиметровый котлован, образуя небольшое озерцо кристально чистой воды.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	Но самый большой интерес представляет нижний Агурский водопад, который состоит из двух каскадов восемнадцати и двенадцатиметровой высоты. При взгляде на это чудо природы, невольно перехватывает дух, и любой человек впервые оказавшийся в этом месте замирает как завороженный на несколько минут. </a:t>
            </a:r>
          </a:p>
        </p:txBody>
      </p:sp>
      <p:pic>
        <p:nvPicPr>
          <p:cNvPr id="6147" name="Picture 9" descr="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557338"/>
            <a:ext cx="2890837" cy="3960812"/>
          </a:xfrm>
          <a:noFill/>
        </p:spPr>
      </p:pic>
      <p:sp>
        <p:nvSpPr>
          <p:cNvPr id="6148" name="Rectangle 11"/>
          <p:cNvSpPr>
            <a:spLocks noChangeArrowheads="1"/>
          </p:cNvSpPr>
          <p:nvPr/>
        </p:nvSpPr>
        <p:spPr bwMode="auto">
          <a:xfrm>
            <a:off x="2230438" y="6010275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1000" b="0"/>
          </a:p>
        </p:txBody>
      </p:sp>
      <p:sp>
        <p:nvSpPr>
          <p:cNvPr id="6149" name="WordArt 13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55435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Агурское ущелье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07950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400" b="1" smtClean="0"/>
              <a:t>Змейковские водопады находятся в нижнем течении реки Змейка- правом притоке реки Мацеста.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	Русло реки здесь очень живописно. Вода течет по скальному желобу, образованному пластами осадочных горных пород.</a:t>
            </a:r>
            <a:br>
              <a:rPr lang="ru-RU" sz="2400" b="1" smtClean="0"/>
            </a:br>
            <a:endParaRPr lang="ru-RU" sz="2400" b="1" smtClean="0"/>
          </a:p>
        </p:txBody>
      </p:sp>
      <p:pic>
        <p:nvPicPr>
          <p:cNvPr id="7171" name="Picture 7" descr="Картинка 15 из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989138"/>
            <a:ext cx="46085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WordArt 10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56880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5875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Змейковские водопады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252413" y="1268413"/>
            <a:ext cx="4608513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400" b="1" i="1" smtClean="0"/>
              <a:t>Тисо-самшитовая роща – уникальный уголок природы, где сохранились растения, произраставшие на Кавказе еще в доледниковый период. 20 редких и исчезающих видов занесены в Красную книгу. Среди них тис и самшит, удивительные растения,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	дошедшие до нас из глубины веков</a:t>
            </a:r>
            <a:endParaRPr lang="ru-RU" sz="800" b="1" i="1" smtClean="0"/>
          </a:p>
        </p:txBody>
      </p:sp>
      <p:pic>
        <p:nvPicPr>
          <p:cNvPr id="8195" name="Picture 7" descr="Картинка 11 из 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700213"/>
            <a:ext cx="45005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10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832475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rgbClr val="FFFFFF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CC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Тисо-самшитовая роща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Новый рисунок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603250"/>
            <a:ext cx="9144000" cy="7654925"/>
          </a:xfrm>
          <a:noFill/>
          <a:ln>
            <a:solidFill>
              <a:schemeClr val="tx1"/>
            </a:solidFill>
          </a:ln>
        </p:spPr>
      </p:pic>
      <p:pic>
        <p:nvPicPr>
          <p:cNvPr id="9219" name="Picture 6" descr="image00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437063"/>
            <a:ext cx="1054100" cy="788987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0" name="Picture 7" descr="riviera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5719763"/>
            <a:ext cx="1152525" cy="893762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221" name="Line 11"/>
          <p:cNvSpPr>
            <a:spLocks noChangeShapeType="1"/>
          </p:cNvSpPr>
          <p:nvPr/>
        </p:nvSpPr>
        <p:spPr bwMode="auto">
          <a:xfrm>
            <a:off x="1116013" y="6165850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9222" name="Picture 15" descr="48101c75b1c8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4438" y="5516563"/>
            <a:ext cx="1150937" cy="719137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3" name="Picture 16" descr="722_bi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92500" y="4941888"/>
            <a:ext cx="1008063" cy="757237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4" name="Picture 18" descr="_SL2_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888" y="115888"/>
            <a:ext cx="1295400" cy="9080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225" name="Picture 19" descr="512871860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35600" y="3125788"/>
            <a:ext cx="1081088" cy="871537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226" name="WordArt 21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3571875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Исторические </a:t>
            </a:r>
          </a:p>
          <a:p>
            <a:pPr algn="ctr"/>
            <a:r>
              <a:rPr lang="ru-RU" sz="3600" kern="10" dirty="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 </a:t>
            </a:r>
          </a:p>
          <a:p>
            <a:pPr algn="ctr"/>
            <a:r>
              <a:rPr lang="ru-RU" sz="3600" kern="10" dirty="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архитектурные</a:t>
            </a:r>
          </a:p>
          <a:p>
            <a:pPr algn="ctr"/>
            <a:r>
              <a:rPr lang="ru-RU" sz="3600" kern="10" dirty="0"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достопримечательности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557338"/>
            <a:ext cx="4321175" cy="51577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    Дендрарий</a:t>
            </a:r>
            <a:r>
              <a:rPr lang="ru-RU" sz="2400" smtClean="0"/>
              <a:t> был основан в </a:t>
            </a:r>
            <a:r>
              <a:rPr lang="en-US" sz="2400" smtClean="0"/>
              <a:t>1892 </a:t>
            </a:r>
            <a:r>
              <a:rPr lang="ru-RU" sz="2400" smtClean="0"/>
              <a:t>году издателем С.Н. Худяковым для его жены Надежды.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«Дендрарий» В переводе с греческого – «собрание растений». В парке в настоящее время произрастают более 2 500 видов деревьев и кустарников со всего мира.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smtClean="0"/>
              <a:t>      </a:t>
            </a:r>
            <a:endParaRPr lang="ru-RU" sz="1400" smtClean="0"/>
          </a:p>
        </p:txBody>
      </p:sp>
      <p:pic>
        <p:nvPicPr>
          <p:cNvPr id="10243" name="Picture 19" descr="P1012531%20cop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773238"/>
            <a:ext cx="4325938" cy="3244850"/>
          </a:xfrm>
        </p:spPr>
      </p:pic>
      <p:sp>
        <p:nvSpPr>
          <p:cNvPr id="10244" name="WordArt 23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3671887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rgbClr val="0000C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"Дендрарий"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ОД СОЧ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E3F865DC26E4642BF7BA14060E02B7A" ma:contentTypeVersion="2" ma:contentTypeDescription="Создание документа." ma:contentTypeScope="" ma:versionID="054fcec16895484a8cb9f88ce11b92d4">
  <xsd:schema xmlns:xsd="http://www.w3.org/2001/XMLSchema" xmlns:p="http://schemas.microsoft.com/office/2006/metadata/properties" targetNamespace="http://schemas.microsoft.com/office/2006/metadata/properties" ma:root="true" ma:fieldsID="8d5541492e3e0ca19339b41d5443b93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5F00643-687E-4503-BE35-247283BB0C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C2AE6B9-6448-45B3-9EDB-84F8692A0D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67A755-49D1-4B2E-B136-7B3ED18E3B9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ГОРОД СОЧИ</Template>
  <TotalTime>42</TotalTime>
  <Words>139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 СОЧИ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2014-11-19T06:11:59Z</dcterms:created>
  <dcterms:modified xsi:type="dcterms:W3CDTF">2015-02-01T20:53:05Z</dcterms:modified>
</cp:coreProperties>
</file>