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908" autoAdjust="0"/>
    <p:restoredTop sz="92174" autoAdjust="0"/>
  </p:normalViewPr>
  <p:slideViewPr>
    <p:cSldViewPr>
      <p:cViewPr>
        <p:scale>
          <a:sx n="50" d="100"/>
          <a:sy n="50" d="100"/>
        </p:scale>
        <p:origin x="-2868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bg2">
                    <a:lumMod val="75000"/>
                  </a:schemeClr>
                </a:solidFill>
              </a:rPr>
              <a:t>Die </a:t>
            </a:r>
            <a:r>
              <a:rPr lang="en-US" sz="9600" dirty="0" err="1" smtClean="0">
                <a:solidFill>
                  <a:schemeClr val="bg2">
                    <a:lumMod val="75000"/>
                  </a:schemeClr>
                </a:solidFill>
              </a:rPr>
              <a:t>Tiere</a:t>
            </a:r>
            <a:endParaRPr lang="ru-RU" sz="9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Y:\Disney\8486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Y:\Disney\7859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Y:\Disney\7285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Y:\Disney\3666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Y:\Disney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Y:\Disney\pau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Y:\Disney\Без названия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Y:\Disney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Y:\Disney\Animals_Beasts_Kangaroo_at_sunset_032315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Картинки по запросу обои зеб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Y:\Disney\gandex.ru-19837_170b5710d62943a527d713f24b6b90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7" name="Picture 1" descr="Y:\Disney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3" name="Picture 1" descr="Y:\Disney\mota_ru_20223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29" name="Picture 1" descr="Y:\Disney\i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Картинки по запросу обои кры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Картинки по запросу обои сл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4514" name="Picture 2" descr="Картинки по запросу обои лягу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Y:\Disney\Animals___Dogs_The_paint_on_the_face_of_good_dog_108246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Y:\Disney\nastol.com.ua-159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Y:\Disney\nastol.com.ua-298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Y:\Disney\mysh_gryzun_ryzhaya_polyovka_yagody_boyaryshnik_100822_300x18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Y:\Disney\mid_169777_389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Y:\Disney\Lam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Y:\Disney\3344973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rgbClr val="00FF00"/>
      </a:lt1>
      <a:dk2>
        <a:srgbClr val="00B050"/>
      </a:dk2>
      <a:lt2>
        <a:srgbClr val="00B050"/>
      </a:lt2>
      <a:accent1>
        <a:srgbClr val="0B9B74"/>
      </a:accent1>
      <a:accent2>
        <a:srgbClr val="0B9B74"/>
      </a:accent2>
      <a:accent3>
        <a:srgbClr val="00FF00"/>
      </a:accent3>
      <a:accent4>
        <a:srgbClr val="10CF9B"/>
      </a:accent4>
      <a:accent5>
        <a:srgbClr val="7CCA62"/>
      </a:accent5>
      <a:accent6>
        <a:srgbClr val="00FF00"/>
      </a:accent6>
      <a:hlink>
        <a:srgbClr val="92D050"/>
      </a:hlink>
      <a:folHlink>
        <a:srgbClr val="00B05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</TotalTime>
  <Words>2</Words>
  <PresentationFormat>Экран (4:3)</PresentationFormat>
  <Paragraphs>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Апекс</vt:lpstr>
      <vt:lpstr>Die Tiere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</dc:creator>
  <cp:lastModifiedBy>Windows User</cp:lastModifiedBy>
  <cp:revision>5</cp:revision>
  <dcterms:created xsi:type="dcterms:W3CDTF">2017-01-14T13:52:31Z</dcterms:created>
  <dcterms:modified xsi:type="dcterms:W3CDTF">2017-01-14T14:37:46Z</dcterms:modified>
</cp:coreProperties>
</file>