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8" r:id="rId3"/>
    <p:sldId id="261" r:id="rId4"/>
    <p:sldId id="264" r:id="rId5"/>
    <p:sldId id="257" r:id="rId6"/>
    <p:sldId id="259" r:id="rId7"/>
    <p:sldId id="260" r:id="rId8"/>
    <p:sldId id="262" r:id="rId9"/>
    <p:sldId id="263" r:id="rId10"/>
    <p:sldId id="266" r:id="rId11"/>
    <p:sldId id="267" r:id="rId12"/>
    <p:sldId id="265" r:id="rId13"/>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028" autoAdjust="0"/>
    <p:restoredTop sz="94660"/>
  </p:normalViewPr>
  <p:slideViewPr>
    <p:cSldViewPr snapToGrid="0" showGuides="1">
      <p:cViewPr varScale="1">
        <p:scale>
          <a:sx n="80" d="100"/>
          <a:sy n="80" d="100"/>
        </p:scale>
        <p:origin x="1098" y="9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4" name="Rectangle 3"/>
          <p:cNvSpPr/>
          <p:nvPr/>
        </p:nvSpPr>
        <p:spPr>
          <a:xfrm>
            <a:off x="0" y="0"/>
            <a:ext cx="9144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452628" y="770467"/>
            <a:ext cx="8086725" cy="3352800"/>
          </a:xfrm>
        </p:spPr>
        <p:txBody>
          <a:bodyPr anchor="b">
            <a:noAutofit/>
          </a:bodyPr>
          <a:lstStyle>
            <a:lvl1pPr algn="l">
              <a:lnSpc>
                <a:spcPct val="80000"/>
              </a:lnSpc>
              <a:defRPr sz="8000" spc="-120" baseline="0">
                <a:solidFill>
                  <a:srgbClr val="FFFFFF"/>
                </a:solidFill>
              </a:defRPr>
            </a:lvl1pPr>
          </a:lstStyle>
          <a:p>
            <a:r>
              <a:rPr lang="ru-RU"/>
              <a:t>Образец заголовка</a:t>
            </a:r>
            <a:endParaRPr lang="en-US" dirty="0"/>
          </a:p>
        </p:txBody>
      </p:sp>
      <p:sp>
        <p:nvSpPr>
          <p:cNvPr id="3" name="Subtitle 2"/>
          <p:cNvSpPr>
            <a:spLocks noGrp="1"/>
          </p:cNvSpPr>
          <p:nvPr>
            <p:ph type="subTitle" idx="1"/>
          </p:nvPr>
        </p:nvSpPr>
        <p:spPr>
          <a:xfrm>
            <a:off x="500634" y="4198409"/>
            <a:ext cx="6921151" cy="1645920"/>
          </a:xfrm>
        </p:spPr>
        <p:txBody>
          <a:bodyPr>
            <a:normAutofit/>
          </a:bodyPr>
          <a:lstStyle>
            <a:lvl1pPr marL="0" indent="0" algn="l">
              <a:buNone/>
              <a:defRPr sz="2800">
                <a:solidFill>
                  <a:schemeClr val="bg1"/>
                </a:solidFill>
                <a:latin typeface="+mj-lt"/>
              </a:defRPr>
            </a:lvl1pPr>
            <a:lvl2pPr marL="457200" indent="0" algn="ctr">
              <a:buNone/>
              <a:defRPr sz="28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ru-RU"/>
              <a:t>Образец подзаголовка</a:t>
            </a:r>
            <a:endParaRPr lang="en-US" dirty="0"/>
          </a:p>
        </p:txBody>
      </p:sp>
      <p:sp>
        <p:nvSpPr>
          <p:cNvPr id="7" name="Date Placeholder 6"/>
          <p:cNvSpPr>
            <a:spLocks noGrp="1"/>
          </p:cNvSpPr>
          <p:nvPr>
            <p:ph type="dt" sz="half" idx="10"/>
          </p:nvPr>
        </p:nvSpPr>
        <p:spPr/>
        <p:txBody>
          <a:bodyPr/>
          <a:lstStyle>
            <a:lvl1pPr>
              <a:defRPr>
                <a:solidFill>
                  <a:srgbClr val="FFFFFF">
                    <a:alpha val="75000"/>
                  </a:srgbClr>
                </a:solidFill>
              </a:defRPr>
            </a:lvl1pPr>
          </a:lstStyle>
          <a:p>
            <a:fld id="{5586B75A-687E-405C-8A0B-8D00578BA2C3}" type="datetimeFigureOut">
              <a:rPr lang="en-US" smtClean="0"/>
              <a:t>11/30/2025</a:t>
            </a:fld>
            <a:endParaRPr lang="en-US" dirty="0"/>
          </a:p>
        </p:txBody>
      </p:sp>
      <p:sp>
        <p:nvSpPr>
          <p:cNvPr id="8" name="Footer Placeholder 7"/>
          <p:cNvSpPr>
            <a:spLocks noGrp="1"/>
          </p:cNvSpPr>
          <p:nvPr>
            <p:ph type="ftr" sz="quarter" idx="11"/>
          </p:nvPr>
        </p:nvSpPr>
        <p:spPr/>
        <p:txBody>
          <a:bodyPr/>
          <a:lstStyle>
            <a:lvl1pPr>
              <a:defRPr>
                <a:solidFill>
                  <a:srgbClr val="FFFFFF">
                    <a:alpha val="75000"/>
                  </a:srgbClr>
                </a:solidFill>
              </a:defRPr>
            </a:lvl1pPr>
          </a:lstStyle>
          <a:p>
            <a:endParaRPr lang="en-US" dirty="0"/>
          </a:p>
        </p:txBody>
      </p:sp>
      <p:sp>
        <p:nvSpPr>
          <p:cNvPr id="9" name="Slide Number Placeholder 8"/>
          <p:cNvSpPr>
            <a:spLocks noGrp="1"/>
          </p:cNvSpPr>
          <p:nvPr>
            <p:ph type="sldNum" sz="quarter" idx="12"/>
          </p:nvPr>
        </p:nvSpPr>
        <p:spPr/>
        <p:txBody>
          <a:bodyPr/>
          <a:lstStyle>
            <a:lvl1pPr>
              <a:defRPr>
                <a:solidFill>
                  <a:srgbClr val="FFFFFF">
                    <a:alpha val="20000"/>
                  </a:srgbClr>
                </a:solidFill>
              </a:defRPr>
            </a:lvl1pPr>
          </a:lstStyle>
          <a:p>
            <a:fld id="{4FAB73BC-B049-4115-A692-8D63A059BFB8}" type="slidenum">
              <a:rPr lang="en-US" smtClean="0"/>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Vertical Text Placeholder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5F4E5243-F52A-4D37-9694-EB26C6C31910}" type="datetimeFigureOut">
              <a:rPr lang="en-US" smtClean="0"/>
              <a:t>11/30/2025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7963" y="695325"/>
            <a:ext cx="1971675" cy="4800600"/>
          </a:xfrm>
        </p:spPr>
        <p:txBody>
          <a:bodyPr vert="eaVert"/>
          <a:lstStyle/>
          <a:p>
            <a:r>
              <a:rPr lang="ru-RU"/>
              <a:t>Образец заголовка</a:t>
            </a:r>
            <a:endParaRPr lang="en-US" dirty="0"/>
          </a:p>
        </p:txBody>
      </p:sp>
      <p:sp>
        <p:nvSpPr>
          <p:cNvPr id="3" name="Vertical Text Placeholder 2"/>
          <p:cNvSpPr>
            <a:spLocks noGrp="1"/>
          </p:cNvSpPr>
          <p:nvPr>
            <p:ph type="body" orient="vert" idx="1"/>
          </p:nvPr>
        </p:nvSpPr>
        <p:spPr>
          <a:xfrm>
            <a:off x="578644" y="714376"/>
            <a:ext cx="5800725" cy="5400675"/>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3A77B6E1-634A-48DC-9E8B-D894023267EF}" type="datetimeFigureOut">
              <a:rPr lang="en-US" smtClean="0"/>
              <a:t>11/30/2025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Content Placeholder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7B2D3E9E-A95C-48F2-B4BF-A71542E0BE9A}" type="datetimeFigureOut">
              <a:rPr lang="en-US" smtClean="0"/>
              <a:t>11/30/2025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452628" y="767419"/>
            <a:ext cx="8085582" cy="3355848"/>
          </a:xfrm>
        </p:spPr>
        <p:txBody>
          <a:bodyPr anchor="b">
            <a:normAutofit/>
          </a:bodyPr>
          <a:lstStyle>
            <a:lvl1pPr>
              <a:lnSpc>
                <a:spcPct val="80000"/>
              </a:lnSpc>
              <a:defRPr sz="8000" b="0" baseline="0">
                <a:solidFill>
                  <a:schemeClr val="accent1"/>
                </a:solidFill>
              </a:defRPr>
            </a:lvl1pPr>
          </a:lstStyle>
          <a:p>
            <a:r>
              <a:rPr lang="ru-RU"/>
              <a:t>Образец заголовка</a:t>
            </a:r>
            <a:endParaRPr lang="en-US" dirty="0"/>
          </a:p>
        </p:txBody>
      </p:sp>
      <p:sp>
        <p:nvSpPr>
          <p:cNvPr id="3" name="Text Placeholder 2"/>
          <p:cNvSpPr>
            <a:spLocks noGrp="1"/>
          </p:cNvSpPr>
          <p:nvPr>
            <p:ph type="body" idx="1"/>
          </p:nvPr>
        </p:nvSpPr>
        <p:spPr>
          <a:xfrm>
            <a:off x="500634" y="4187275"/>
            <a:ext cx="6919722" cy="1645920"/>
          </a:xfrm>
        </p:spPr>
        <p:txBody>
          <a:bodyPr anchor="t">
            <a:normAutofit/>
          </a:bodyPr>
          <a:lstStyle>
            <a:lvl1pPr marL="0" indent="0">
              <a:buNone/>
              <a:defRPr sz="2800">
                <a:solidFill>
                  <a:schemeClr val="tx1"/>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p:txBody>
          <a:bodyPr/>
          <a:lstStyle/>
          <a:p>
            <a:fld id="{5586B75A-687E-405C-8A0B-8D00578BA2C3}" type="datetimeFigureOut">
              <a:rPr lang="en-US" smtClean="0"/>
              <a:t>11/30/2025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Content Placeholder 2"/>
          <p:cNvSpPr>
            <a:spLocks noGrp="1"/>
          </p:cNvSpPr>
          <p:nvPr>
            <p:ph sz="half" idx="1"/>
          </p:nvPr>
        </p:nvSpPr>
        <p:spPr>
          <a:xfrm>
            <a:off x="507492" y="1993392"/>
            <a:ext cx="3806190" cy="3767328"/>
          </a:xfrm>
        </p:spPr>
        <p:txBody>
          <a:bodyPr/>
          <a:lstStyle>
            <a:lvl1pPr>
              <a:defRPr sz="2200"/>
            </a:lvl1pPr>
            <a:lvl2pPr>
              <a:defRPr sz="1900"/>
            </a:lvl2pPr>
            <a:lvl3pPr>
              <a:defRPr sz="1700"/>
            </a:lvl3pPr>
            <a:lvl4pPr>
              <a:defRPr sz="1500"/>
            </a:lvl4pPr>
            <a:lvl5pPr>
              <a:defRPr sz="1400"/>
            </a:lvl5pPr>
            <a:lvl6pPr>
              <a:defRPr sz="1400"/>
            </a:lvl6pPr>
            <a:lvl7pPr>
              <a:defRPr sz="1400"/>
            </a:lvl7pPr>
            <a:lvl8pPr>
              <a:defRPr sz="1400"/>
            </a:lvl8pPr>
            <a:lvl9pPr>
              <a:defRPr sz="14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Content Placeholder 3"/>
          <p:cNvSpPr>
            <a:spLocks noGrp="1"/>
          </p:cNvSpPr>
          <p:nvPr>
            <p:ph sz="half" idx="2"/>
          </p:nvPr>
        </p:nvSpPr>
        <p:spPr>
          <a:xfrm>
            <a:off x="4757738" y="1993392"/>
            <a:ext cx="3806190" cy="3767328"/>
          </a:xfrm>
        </p:spPr>
        <p:txBody>
          <a:bodyPr/>
          <a:lstStyle>
            <a:lvl1pPr>
              <a:defRPr sz="2200"/>
            </a:lvl1pPr>
            <a:lvl2pPr>
              <a:defRPr sz="1900"/>
            </a:lvl2pPr>
            <a:lvl3pPr>
              <a:defRPr sz="1700"/>
            </a:lvl3pPr>
            <a:lvl4pPr>
              <a:defRPr sz="1500"/>
            </a:lvl4pPr>
            <a:lvl5pPr>
              <a:defRPr sz="1400"/>
            </a:lvl5pPr>
            <a:lvl6pPr>
              <a:defRPr sz="1400"/>
            </a:lvl6pPr>
            <a:lvl7pPr>
              <a:defRPr sz="1400"/>
            </a:lvl7pPr>
            <a:lvl8pPr>
              <a:defRPr sz="1400"/>
            </a:lvl8pPr>
            <a:lvl9pPr>
              <a:defRPr sz="14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5" name="Date Placeholder 4"/>
          <p:cNvSpPr>
            <a:spLocks noGrp="1"/>
          </p:cNvSpPr>
          <p:nvPr>
            <p:ph type="dt" sz="half" idx="10"/>
          </p:nvPr>
        </p:nvSpPr>
        <p:spPr/>
        <p:txBody>
          <a:bodyPr/>
          <a:lstStyle/>
          <a:p>
            <a:fld id="{F12952B5-7A2F-4CC8-B7CE-9234E21C2837}" type="datetimeFigureOut">
              <a:rPr lang="en-US" smtClean="0"/>
              <a:t>11/30/2025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smtClean="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ru-RU"/>
              <a:t>Образец заголовка</a:t>
            </a:r>
            <a:endParaRPr lang="en-US" dirty="0"/>
          </a:p>
        </p:txBody>
      </p:sp>
      <p:sp>
        <p:nvSpPr>
          <p:cNvPr id="3" name="Text Placeholder 2"/>
          <p:cNvSpPr>
            <a:spLocks noGrp="1"/>
          </p:cNvSpPr>
          <p:nvPr>
            <p:ph type="body" idx="1"/>
          </p:nvPr>
        </p:nvSpPr>
        <p:spPr>
          <a:xfrm>
            <a:off x="507492" y="2032000"/>
            <a:ext cx="3806190" cy="723400"/>
          </a:xfrm>
        </p:spPr>
        <p:txBody>
          <a:bodyPr anchor="ctr">
            <a:normAutofit/>
          </a:bodyPr>
          <a:lstStyle>
            <a:lvl1pPr marL="0" indent="0">
              <a:spcBef>
                <a:spcPts val="0"/>
              </a:spcBef>
              <a:buNone/>
              <a:defRPr sz="2000" b="0" cap="all" baseline="0">
                <a:solidFill>
                  <a:schemeClr val="tx1">
                    <a:lumMod val="85000"/>
                    <a:lumOff val="15000"/>
                  </a:schemeClr>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Content Placeholder 3"/>
          <p:cNvSpPr>
            <a:spLocks noGrp="1"/>
          </p:cNvSpPr>
          <p:nvPr>
            <p:ph sz="half" idx="2"/>
          </p:nvPr>
        </p:nvSpPr>
        <p:spPr>
          <a:xfrm>
            <a:off x="507492" y="2736150"/>
            <a:ext cx="3806190" cy="3200400"/>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5" name="Text Placeholder 4"/>
          <p:cNvSpPr>
            <a:spLocks noGrp="1"/>
          </p:cNvSpPr>
          <p:nvPr>
            <p:ph type="body" sz="quarter" idx="3"/>
          </p:nvPr>
        </p:nvSpPr>
        <p:spPr>
          <a:xfrm>
            <a:off x="4766310" y="2029968"/>
            <a:ext cx="3806190" cy="722376"/>
          </a:xfrm>
        </p:spPr>
        <p:txBody>
          <a:bodyPr anchor="ctr">
            <a:normAutofit/>
          </a:bodyPr>
          <a:lstStyle>
            <a:lvl1pPr marL="0" indent="0">
              <a:spcBef>
                <a:spcPts val="0"/>
              </a:spcBef>
              <a:buNone/>
              <a:defRPr sz="2000" b="0" cap="all" baseline="0">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Content Placeholder 5"/>
          <p:cNvSpPr>
            <a:spLocks noGrp="1"/>
          </p:cNvSpPr>
          <p:nvPr>
            <p:ph sz="quarter" idx="4"/>
          </p:nvPr>
        </p:nvSpPr>
        <p:spPr>
          <a:xfrm>
            <a:off x="4766310" y="2734056"/>
            <a:ext cx="3806190" cy="3200400"/>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7" name="Date Placeholder 6"/>
          <p:cNvSpPr>
            <a:spLocks noGrp="1"/>
          </p:cNvSpPr>
          <p:nvPr>
            <p:ph type="dt" sz="half" idx="10"/>
          </p:nvPr>
        </p:nvSpPr>
        <p:spPr/>
        <p:txBody>
          <a:bodyPr/>
          <a:lstStyle/>
          <a:p>
            <a:fld id="{CE1DA07A-9201-4B4B-BAF2-015AFA30F520}" type="datetimeFigureOut">
              <a:rPr lang="en-US" smtClean="0"/>
              <a:t>11/30/2025</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FAB73BC-B049-4115-A692-8D63A059BFB8}" type="slidenum">
              <a:rPr lang="en-US" smtClean="0"/>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ru-RU"/>
              <a:t>Образец заголовка</a:t>
            </a:r>
            <a:endParaRPr lang="en-US" dirty="0"/>
          </a:p>
        </p:txBody>
      </p:sp>
      <p:sp>
        <p:nvSpPr>
          <p:cNvPr id="3" name="Date Placeholder 2"/>
          <p:cNvSpPr>
            <a:spLocks noGrp="1"/>
          </p:cNvSpPr>
          <p:nvPr>
            <p:ph type="dt" sz="half" idx="10"/>
          </p:nvPr>
        </p:nvSpPr>
        <p:spPr/>
        <p:txBody>
          <a:bodyPr/>
          <a:lstStyle/>
          <a:p>
            <a:fld id="{73D7E00A-486F-4252-8B1D-E32645521F49}" type="datetimeFigureOut">
              <a:rPr lang="en-US" smtClean="0"/>
              <a:t>11/30/2025</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FAB73BC-B049-4115-A692-8D63A059BFB8}" type="slidenum">
              <a:rPr lang="en-US" smtClean="0"/>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DDF5F92-E675-4B36-9A60-69A962A68675}" type="datetimeFigureOut">
              <a:rPr lang="en-US" smtClean="0"/>
              <a:t>11/30/2025</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4FAB73BC-B049-4115-A692-8D63A059BFB8}" type="slidenum">
              <a:rPr lang="en-US" smtClean="0"/>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Rectangle 1"/>
          <p:cNvSpPr/>
          <p:nvPr/>
        </p:nvSpPr>
        <p:spPr>
          <a:xfrm>
            <a:off x="5715000" y="0"/>
            <a:ext cx="3429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sp>
      <p:sp>
        <p:nvSpPr>
          <p:cNvPr id="9" name="Title 8"/>
          <p:cNvSpPr>
            <a:spLocks noGrp="1"/>
          </p:cNvSpPr>
          <p:nvPr>
            <p:ph type="title"/>
          </p:nvPr>
        </p:nvSpPr>
        <p:spPr>
          <a:xfrm>
            <a:off x="6196053" y="542282"/>
            <a:ext cx="2537460" cy="1920240"/>
          </a:xfrm>
        </p:spPr>
        <p:txBody>
          <a:bodyPr anchor="b">
            <a:noAutofit/>
          </a:bodyPr>
          <a:lstStyle>
            <a:lvl1pPr>
              <a:lnSpc>
                <a:spcPct val="85000"/>
              </a:lnSpc>
              <a:defRPr sz="3600">
                <a:solidFill>
                  <a:srgbClr val="FFFFFF"/>
                </a:solidFill>
              </a:defRPr>
            </a:lvl1pPr>
          </a:lstStyle>
          <a:p>
            <a:r>
              <a:rPr lang="ru-RU"/>
              <a:t>Образец заголовка</a:t>
            </a:r>
            <a:endParaRPr lang="en-US" dirty="0"/>
          </a:p>
        </p:txBody>
      </p:sp>
      <p:sp>
        <p:nvSpPr>
          <p:cNvPr id="3" name="Content Placeholder 2"/>
          <p:cNvSpPr>
            <a:spLocks noGrp="1"/>
          </p:cNvSpPr>
          <p:nvPr>
            <p:ph idx="1"/>
          </p:nvPr>
        </p:nvSpPr>
        <p:spPr>
          <a:xfrm>
            <a:off x="571500" y="762000"/>
            <a:ext cx="4572000" cy="4572000"/>
          </a:xfrm>
        </p:spPr>
        <p:txBody>
          <a:bodyPr/>
          <a:lstStyle>
            <a:lvl1pPr>
              <a:defRPr sz="2200"/>
            </a:lvl1pPr>
            <a:lvl2pPr>
              <a:defRPr sz="1900"/>
            </a:lvl2pPr>
            <a:lvl3pPr>
              <a:defRPr sz="1700"/>
            </a:lvl3pPr>
            <a:lvl4pPr>
              <a:defRPr sz="1500"/>
            </a:lvl4pPr>
            <a:lvl5pPr>
              <a:defRPr sz="1400"/>
            </a:lvl5pPr>
            <a:lvl6pPr>
              <a:defRPr sz="1400"/>
            </a:lvl6pPr>
            <a:lvl7pPr>
              <a:defRPr sz="1400"/>
            </a:lvl7pPr>
            <a:lvl8pPr>
              <a:defRPr sz="1400"/>
            </a:lvl8pPr>
            <a:lvl9pPr>
              <a:defRPr sz="14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Text Placeholder 3"/>
          <p:cNvSpPr>
            <a:spLocks noGrp="1"/>
          </p:cNvSpPr>
          <p:nvPr>
            <p:ph type="body" sz="half" idx="2"/>
          </p:nvPr>
        </p:nvSpPr>
        <p:spPr>
          <a:xfrm>
            <a:off x="6206987" y="2511813"/>
            <a:ext cx="2548890" cy="3126987"/>
          </a:xfrm>
        </p:spPr>
        <p:txBody>
          <a:bodyPr>
            <a:normAutofit/>
          </a:bodyPr>
          <a:lstStyle>
            <a:lvl1pPr marL="0" marR="0" indent="0" algn="l" defTabSz="914400" rtl="0" eaLnBrk="1" fontAlgn="auto" latinLnBrk="0" hangingPunct="1">
              <a:lnSpc>
                <a:spcPct val="100000"/>
              </a:lnSpc>
              <a:spcBef>
                <a:spcPts val="1200"/>
              </a:spcBef>
              <a:spcAft>
                <a:spcPts val="0"/>
              </a:spcAft>
              <a:buClrTx/>
              <a:buSzTx/>
              <a:buFontTx/>
              <a:buNone/>
              <a:defRPr sz="1500">
                <a:solidFill>
                  <a:srgbClr val="404040"/>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l" defTabSz="914400" rtl="0" eaLnBrk="1" fontAlgn="auto" latinLnBrk="0" hangingPunct="1">
              <a:lnSpc>
                <a:spcPct val="100000"/>
              </a:lnSpc>
              <a:spcBef>
                <a:spcPts val="1400"/>
              </a:spcBef>
              <a:spcAft>
                <a:spcPts val="0"/>
              </a:spcAft>
              <a:buClrTx/>
              <a:buSzTx/>
              <a:buFontTx/>
              <a:buNone/>
              <a:defRPr/>
            </a:pPr>
            <a:r>
              <a:rPr lang="ru-RU"/>
              <a:t>Образец текста</a:t>
            </a:r>
          </a:p>
        </p:txBody>
      </p:sp>
      <p:sp>
        <p:nvSpPr>
          <p:cNvPr id="5" name="Date Placeholder 4"/>
          <p:cNvSpPr>
            <a:spLocks noGrp="1"/>
          </p:cNvSpPr>
          <p:nvPr>
            <p:ph type="dt" sz="half" idx="10"/>
          </p:nvPr>
        </p:nvSpPr>
        <p:spPr/>
        <p:txBody>
          <a:bodyPr/>
          <a:lstStyle/>
          <a:p>
            <a:fld id="{AF6E2C9B-5FA2-460D-9BE7-B0812FC2A6FF}" type="datetimeFigureOut">
              <a:rPr lang="en-US" smtClean="0"/>
              <a:t>11/30/2025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lvl1pPr>
              <a:defRPr>
                <a:solidFill>
                  <a:srgbClr val="FFFFFF">
                    <a:alpha val="20000"/>
                  </a:srgbClr>
                </a:solidFill>
              </a:defRPr>
            </a:lvl1pPr>
          </a:lstStyle>
          <a:p>
            <a:fld id="{4FAB73BC-B049-4115-A692-8D63A059BFB8}" type="slidenum">
              <a:rPr lang="en-US" smtClean="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486918" y="5418668"/>
            <a:ext cx="8085582" cy="613283"/>
          </a:xfrm>
        </p:spPr>
        <p:txBody>
          <a:bodyPr anchor="b">
            <a:normAutofit/>
          </a:bodyPr>
          <a:lstStyle>
            <a:lvl1pPr>
              <a:lnSpc>
                <a:spcPct val="85000"/>
              </a:lnSpc>
              <a:defRPr sz="2800" b="0">
                <a:solidFill>
                  <a:srgbClr val="FFFFFF"/>
                </a:solidFill>
              </a:defRPr>
            </a:lvl1pPr>
          </a:lstStyle>
          <a:p>
            <a:r>
              <a:rPr lang="ru-RU"/>
              <a:t>Образец заголовка</a:t>
            </a:r>
            <a:endParaRPr lang="en-US" dirty="0"/>
          </a:p>
        </p:txBody>
      </p:sp>
      <p:sp>
        <p:nvSpPr>
          <p:cNvPr id="3" name="Picture Placeholder 2"/>
          <p:cNvSpPr>
            <a:spLocks noGrp="1" noChangeAspect="1"/>
          </p:cNvSpPr>
          <p:nvPr>
            <p:ph type="pic" idx="1"/>
          </p:nvPr>
        </p:nvSpPr>
        <p:spPr>
          <a:xfrm>
            <a:off x="0" y="0"/>
            <a:ext cx="9144000" cy="5330952"/>
          </a:xfrm>
          <a:solidFill>
            <a:schemeClr val="accent1">
              <a:lumMod val="20000"/>
              <a:lumOff val="80000"/>
            </a:schemeClr>
          </a:solidFill>
        </p:spPr>
        <p:txBody>
          <a:bodyPr anchor="t"/>
          <a:lstStyle>
            <a:lvl1pPr marL="0" indent="0" algn="ctr">
              <a:spcBef>
                <a:spcPts val="800"/>
              </a:spcBef>
              <a:buNone/>
              <a:defRPr sz="3200">
                <a:solidFill>
                  <a:srgbClr val="4D4D4D"/>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a:t>Вставка рисунка</a:t>
            </a:r>
            <a:endParaRPr lang="en-US" dirty="0"/>
          </a:p>
        </p:txBody>
      </p:sp>
      <p:sp>
        <p:nvSpPr>
          <p:cNvPr id="4" name="Text Placeholder 3"/>
          <p:cNvSpPr>
            <a:spLocks noGrp="1"/>
          </p:cNvSpPr>
          <p:nvPr>
            <p:ph type="body" sz="half" idx="2"/>
          </p:nvPr>
        </p:nvSpPr>
        <p:spPr>
          <a:xfrm>
            <a:off x="507492" y="5909735"/>
            <a:ext cx="6922008" cy="533400"/>
          </a:xfrm>
        </p:spPr>
        <p:txBody>
          <a:bodyPr>
            <a:normAutofit/>
          </a:bodyPr>
          <a:lstStyle>
            <a:lvl1pPr marL="0" indent="0">
              <a:lnSpc>
                <a:spcPct val="90000"/>
              </a:lnSpc>
              <a:spcBef>
                <a:spcPts val="1200"/>
              </a:spcBef>
              <a:buNone/>
              <a:defRPr sz="1400">
                <a:solidFill>
                  <a:srgbClr val="262626"/>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Date Placeholder 4"/>
          <p:cNvSpPr>
            <a:spLocks noGrp="1"/>
          </p:cNvSpPr>
          <p:nvPr>
            <p:ph type="dt" sz="half" idx="10"/>
          </p:nvPr>
        </p:nvSpPr>
        <p:spPr/>
        <p:txBody>
          <a:bodyPr/>
          <a:lstStyle>
            <a:lvl1pPr>
              <a:defRPr>
                <a:solidFill>
                  <a:srgbClr val="FFFFFF">
                    <a:alpha val="75000"/>
                  </a:srgbClr>
                </a:solidFill>
              </a:defRPr>
            </a:lvl1pPr>
          </a:lstStyle>
          <a:p>
            <a:fld id="{5586B75A-687E-405C-8A0B-8D00578BA2C3}" type="datetimeFigureOut">
              <a:rPr lang="en-US" smtClean="0"/>
              <a:t>11/30/2025</a:t>
            </a:fld>
            <a:endParaRPr lang="en-US" dirty="0"/>
          </a:p>
        </p:txBody>
      </p:sp>
      <p:sp>
        <p:nvSpPr>
          <p:cNvPr id="6" name="Footer Placeholder 5"/>
          <p:cNvSpPr>
            <a:spLocks noGrp="1"/>
          </p:cNvSpPr>
          <p:nvPr>
            <p:ph type="ftr" sz="quarter" idx="11"/>
          </p:nvPr>
        </p:nvSpPr>
        <p:spPr/>
        <p:txBody>
          <a:bodyPr/>
          <a:lstStyle>
            <a:lvl1pPr>
              <a:defRPr>
                <a:solidFill>
                  <a:srgbClr val="FFFFFF">
                    <a:alpha val="75000"/>
                  </a:srgbClr>
                </a:solidFill>
              </a:defRPr>
            </a:lvl1pPr>
          </a:lstStyle>
          <a:p>
            <a:endParaRPr lang="en-US" dirty="0"/>
          </a:p>
        </p:txBody>
      </p:sp>
      <p:sp>
        <p:nvSpPr>
          <p:cNvPr id="7" name="Slide Number Placeholder 6"/>
          <p:cNvSpPr>
            <a:spLocks noGrp="1"/>
          </p:cNvSpPr>
          <p:nvPr>
            <p:ph type="sldNum" sz="quarter" idx="12"/>
          </p:nvPr>
        </p:nvSpPr>
        <p:spPr/>
        <p:txBody>
          <a:bodyPr/>
          <a:lstStyle>
            <a:lvl1pPr>
              <a:defRPr>
                <a:solidFill>
                  <a:srgbClr val="FFFFFF">
                    <a:alpha val="20000"/>
                  </a:srgbClr>
                </a:solidFill>
              </a:defRPr>
            </a:lvl1pPr>
          </a:lstStyle>
          <a:p>
            <a:fld id="{4FAB73BC-B049-4115-A692-8D63A059BFB8}" type="slidenum">
              <a:rPr lang="en-US" smtClean="0"/>
              <a:t>‹#›</a:t>
            </a:fld>
            <a:endParaRPr lang="en-US" dirty="0"/>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accent1">
                <a:lumMod val="100000"/>
              </a:schemeClr>
            </a:gs>
            <a:gs pos="76000">
              <a:schemeClr val="accent6">
                <a:lumMod val="97000"/>
                <a:lumOff val="3000"/>
              </a:schemeClr>
            </a:gs>
          </a:gsLst>
          <a:lin ang="16200000" scaled="1"/>
          <a:tileRect/>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92919" y="499533"/>
            <a:ext cx="8079581" cy="1658198"/>
          </a:xfrm>
          <a:prstGeom prst="rect">
            <a:avLst/>
          </a:prstGeom>
        </p:spPr>
        <p:txBody>
          <a:bodyPr vert="horz" lIns="91440" tIns="45720" rIns="91440" bIns="45720" rtlCol="0" anchor="ctr">
            <a:normAutofit/>
          </a:bodyPr>
          <a:lstStyle/>
          <a:p>
            <a:r>
              <a:rPr lang="ru-RU"/>
              <a:t>Образец заголовка</a:t>
            </a:r>
            <a:endParaRPr lang="en-US" dirty="0"/>
          </a:p>
        </p:txBody>
      </p:sp>
      <p:sp>
        <p:nvSpPr>
          <p:cNvPr id="3" name="Text Placeholder 2"/>
          <p:cNvSpPr>
            <a:spLocks noGrp="1"/>
          </p:cNvSpPr>
          <p:nvPr>
            <p:ph type="body" idx="1"/>
          </p:nvPr>
        </p:nvSpPr>
        <p:spPr>
          <a:xfrm>
            <a:off x="507206" y="1993393"/>
            <a:ext cx="8065294" cy="3766185"/>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2"/>
          </p:nvPr>
        </p:nvSpPr>
        <p:spPr>
          <a:xfrm>
            <a:off x="514350" y="6412447"/>
            <a:ext cx="3086100" cy="228600"/>
          </a:xfrm>
          <a:prstGeom prst="rect">
            <a:avLst/>
          </a:prstGeom>
        </p:spPr>
        <p:txBody>
          <a:bodyPr vert="horz" lIns="91440" tIns="45720" rIns="91440" bIns="45720" rtlCol="0" anchor="ctr"/>
          <a:lstStyle>
            <a:lvl1pPr algn="l">
              <a:defRPr sz="950">
                <a:solidFill>
                  <a:schemeClr val="tx1">
                    <a:alpha val="75000"/>
                  </a:schemeClr>
                </a:solidFill>
              </a:defRPr>
            </a:lvl1pPr>
          </a:lstStyle>
          <a:p>
            <a:fld id="{5586B75A-687E-405C-8A0B-8D00578BA2C3}" type="datetimeFigureOut">
              <a:rPr lang="en-US" smtClean="0"/>
              <a:t>11/30/2025</a:t>
            </a:fld>
            <a:endParaRPr lang="en-US" dirty="0"/>
          </a:p>
        </p:txBody>
      </p:sp>
      <p:sp>
        <p:nvSpPr>
          <p:cNvPr id="5" name="Footer Placeholder 4"/>
          <p:cNvSpPr>
            <a:spLocks noGrp="1"/>
          </p:cNvSpPr>
          <p:nvPr>
            <p:ph type="ftr" sz="quarter" idx="3"/>
          </p:nvPr>
        </p:nvSpPr>
        <p:spPr>
          <a:xfrm>
            <a:off x="514350" y="6554697"/>
            <a:ext cx="3771900" cy="228600"/>
          </a:xfrm>
          <a:prstGeom prst="rect">
            <a:avLst/>
          </a:prstGeom>
        </p:spPr>
        <p:txBody>
          <a:bodyPr vert="horz" lIns="91440" tIns="45720" rIns="91440" bIns="45720" rtlCol="0" anchor="ctr"/>
          <a:lstStyle>
            <a:lvl1pPr algn="l">
              <a:defRPr sz="950" cap="all" baseline="0">
                <a:solidFill>
                  <a:schemeClr val="tx1">
                    <a:alpha val="75000"/>
                  </a:schemeClr>
                </a:solidFill>
              </a:defRPr>
            </a:lvl1pPr>
          </a:lstStyle>
          <a:p>
            <a:endParaRPr lang="en-US" dirty="0"/>
          </a:p>
        </p:txBody>
      </p:sp>
      <p:sp>
        <p:nvSpPr>
          <p:cNvPr id="6" name="Slide Number Placeholder 5"/>
          <p:cNvSpPr>
            <a:spLocks noGrp="1"/>
          </p:cNvSpPr>
          <p:nvPr>
            <p:ph type="sldNum" sz="quarter" idx="4"/>
          </p:nvPr>
        </p:nvSpPr>
        <p:spPr>
          <a:xfrm>
            <a:off x="6541193" y="5829748"/>
            <a:ext cx="2194560" cy="1397039"/>
          </a:xfrm>
          <a:prstGeom prst="rect">
            <a:avLst/>
          </a:prstGeom>
        </p:spPr>
        <p:txBody>
          <a:bodyPr vert="horz" lIns="91440" tIns="45720" rIns="91440" bIns="45720" rtlCol="0" anchor="b"/>
          <a:lstStyle>
            <a:lvl1pPr algn="r">
              <a:defRPr sz="9000" b="0">
                <a:ln>
                  <a:noFill/>
                </a:ln>
                <a:solidFill>
                  <a:schemeClr val="accent1">
                    <a:alpha val="20000"/>
                  </a:schemeClr>
                </a:solidFill>
                <a:latin typeface="+mj-lt"/>
              </a:defRPr>
            </a:lvl1pPr>
          </a:lstStyle>
          <a:p>
            <a:fld id="{4FAB73BC-B049-4115-A692-8D63A059BFB8}" type="slidenum">
              <a:rPr lang="en-US" smtClean="0"/>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l" defTabSz="914400" rtl="0" eaLnBrk="1" latinLnBrk="0" hangingPunct="1">
        <a:lnSpc>
          <a:spcPct val="90000"/>
        </a:lnSpc>
        <a:spcBef>
          <a:spcPct val="0"/>
        </a:spcBef>
        <a:buNone/>
        <a:defRPr sz="4800" kern="1200" spc="-120" baseline="0">
          <a:solidFill>
            <a:schemeClr val="accent1"/>
          </a:solidFill>
          <a:latin typeface="+mj-lt"/>
          <a:ea typeface="+mj-ea"/>
          <a:cs typeface="+mj-cs"/>
        </a:defRPr>
      </a:lvl1pPr>
    </p:titleStyle>
    <p:bodyStyle>
      <a:lvl1pPr marL="91440" indent="-91440" algn="l" defTabSz="914400" rtl="0" eaLnBrk="1" latinLnBrk="0" hangingPunct="1">
        <a:lnSpc>
          <a:spcPct val="85000"/>
        </a:lnSpc>
        <a:spcBef>
          <a:spcPts val="1300"/>
        </a:spcBef>
        <a:buFont typeface="Arial" panose="020B0604020202020204" pitchFamily="34" charset="0"/>
        <a:buChar char=" "/>
        <a:defRPr sz="2400" kern="1200">
          <a:solidFill>
            <a:schemeClr val="tx1">
              <a:lumMod val="85000"/>
              <a:lumOff val="15000"/>
            </a:schemeClr>
          </a:solidFill>
          <a:latin typeface="+mn-lt"/>
          <a:ea typeface="+mn-ea"/>
          <a:cs typeface="+mn-cs"/>
        </a:defRPr>
      </a:lvl1pPr>
      <a:lvl2pPr marL="274320" indent="-342900" algn="l" defTabSz="914400" rtl="0" eaLnBrk="1" latinLnBrk="0" hangingPunct="1">
        <a:lnSpc>
          <a:spcPct val="85000"/>
        </a:lnSpc>
        <a:spcBef>
          <a:spcPts val="600"/>
        </a:spcBef>
        <a:buFont typeface="Arial" panose="020B0604020202020204" pitchFamily="34" charset="0"/>
        <a:buChar char=" "/>
        <a:defRPr sz="2400" kern="1200">
          <a:solidFill>
            <a:schemeClr val="tx1">
              <a:lumMod val="85000"/>
              <a:lumOff val="15000"/>
            </a:schemeClr>
          </a:solidFill>
          <a:latin typeface="+mn-lt"/>
          <a:ea typeface="+mn-ea"/>
          <a:cs typeface="+mn-cs"/>
        </a:defRPr>
      </a:lvl2pPr>
      <a:lvl3pPr marL="548640" indent="-548640" algn="l" defTabSz="914400" rtl="0" eaLnBrk="1" latinLnBrk="0" hangingPunct="1">
        <a:lnSpc>
          <a:spcPct val="85000"/>
        </a:lnSpc>
        <a:spcBef>
          <a:spcPts val="600"/>
        </a:spcBef>
        <a:buFont typeface="Arial" panose="020B0604020202020204" pitchFamily="34" charset="0"/>
        <a:buChar char=" "/>
        <a:defRPr sz="2000" i="1" kern="1200">
          <a:solidFill>
            <a:schemeClr val="tx1">
              <a:lumMod val="85000"/>
              <a:lumOff val="15000"/>
            </a:schemeClr>
          </a:solidFill>
          <a:latin typeface="+mn-lt"/>
          <a:ea typeface="+mn-ea"/>
          <a:cs typeface="+mn-cs"/>
        </a:defRPr>
      </a:lvl3pPr>
      <a:lvl4pPr marL="822960" indent="-822960" algn="l" defTabSz="914400" rtl="0" eaLnBrk="1" latinLnBrk="0" hangingPunct="1">
        <a:lnSpc>
          <a:spcPct val="85000"/>
        </a:lnSpc>
        <a:spcBef>
          <a:spcPts val="600"/>
        </a:spcBef>
        <a:buFont typeface="Arial" panose="020B0604020202020204" pitchFamily="34" charset="0"/>
        <a:buChar char=" "/>
        <a:defRPr sz="1800" kern="1200">
          <a:solidFill>
            <a:schemeClr val="tx1">
              <a:lumMod val="85000"/>
              <a:lumOff val="15000"/>
            </a:schemeClr>
          </a:solidFill>
          <a:latin typeface="+mn-lt"/>
          <a:ea typeface="+mn-ea"/>
          <a:cs typeface="+mn-cs"/>
        </a:defRPr>
      </a:lvl4pPr>
      <a:lvl5pPr marL="1097280" indent="-1097280" algn="l" defTabSz="914400" rtl="0" eaLnBrk="1" latinLnBrk="0" hangingPunct="1">
        <a:lnSpc>
          <a:spcPct val="85000"/>
        </a:lnSpc>
        <a:spcBef>
          <a:spcPts val="600"/>
        </a:spcBef>
        <a:buFont typeface="Arial" panose="020B0604020202020204" pitchFamily="34" charset="0"/>
        <a:buChar char=" "/>
        <a:defRPr sz="1800" kern="1200">
          <a:solidFill>
            <a:schemeClr val="tx1">
              <a:lumMod val="85000"/>
              <a:lumOff val="15000"/>
            </a:schemeClr>
          </a:solidFill>
          <a:latin typeface="+mn-lt"/>
          <a:ea typeface="+mn-ea"/>
          <a:cs typeface="+mn-cs"/>
        </a:defRPr>
      </a:lvl5pPr>
      <a:lvl6pPr marL="1200150" indent="-228600" algn="l" defTabSz="914400" rtl="0" eaLnBrk="1" latinLnBrk="0" hangingPunct="1">
        <a:lnSpc>
          <a:spcPct val="85000"/>
        </a:lnSpc>
        <a:spcBef>
          <a:spcPts val="600"/>
        </a:spcBef>
        <a:buFont typeface="Arial" panose="020B0604020202020204" pitchFamily="34" charset="0"/>
        <a:buChar char=" "/>
        <a:defRPr sz="1800" kern="1200">
          <a:solidFill>
            <a:schemeClr val="tx1">
              <a:lumMod val="85000"/>
              <a:lumOff val="15000"/>
            </a:schemeClr>
          </a:solidFill>
          <a:latin typeface="+mn-lt"/>
          <a:ea typeface="+mn-ea"/>
          <a:cs typeface="+mn-cs"/>
        </a:defRPr>
      </a:lvl6pPr>
      <a:lvl7pPr marL="1400175" indent="-228600" algn="l" defTabSz="914400" rtl="0" eaLnBrk="1" latinLnBrk="0" hangingPunct="1">
        <a:lnSpc>
          <a:spcPct val="85000"/>
        </a:lnSpc>
        <a:spcBef>
          <a:spcPts val="600"/>
        </a:spcBef>
        <a:buFont typeface="Arial" panose="020B0604020202020204" pitchFamily="34" charset="0"/>
        <a:buChar char=" "/>
        <a:defRPr sz="1800" kern="1200">
          <a:solidFill>
            <a:schemeClr val="tx1">
              <a:lumMod val="85000"/>
              <a:lumOff val="15000"/>
            </a:schemeClr>
          </a:solidFill>
          <a:latin typeface="+mn-lt"/>
          <a:ea typeface="+mn-ea"/>
          <a:cs typeface="+mn-cs"/>
        </a:defRPr>
      </a:lvl7pPr>
      <a:lvl8pPr marL="1600200" indent="-228600" algn="l" defTabSz="914400" rtl="0" eaLnBrk="1" latinLnBrk="0" hangingPunct="1">
        <a:lnSpc>
          <a:spcPct val="85000"/>
        </a:lnSpc>
        <a:spcBef>
          <a:spcPts val="600"/>
        </a:spcBef>
        <a:buFont typeface="Arial" panose="020B0604020202020204" pitchFamily="34" charset="0"/>
        <a:buChar char=" "/>
        <a:defRPr sz="1800" kern="1200">
          <a:solidFill>
            <a:schemeClr val="tx1">
              <a:lumMod val="85000"/>
              <a:lumOff val="15000"/>
            </a:schemeClr>
          </a:solidFill>
          <a:latin typeface="+mn-lt"/>
          <a:ea typeface="+mn-ea"/>
          <a:cs typeface="+mn-cs"/>
        </a:defRPr>
      </a:lvl8pPr>
      <a:lvl9pPr marL="1800225" indent="-228600" algn="l" defTabSz="914400" rtl="0" eaLnBrk="1" latinLnBrk="0" hangingPunct="1">
        <a:lnSpc>
          <a:spcPct val="85000"/>
        </a:lnSpc>
        <a:spcBef>
          <a:spcPts val="600"/>
        </a:spcBef>
        <a:buFont typeface="Arial" panose="020B0604020202020204" pitchFamily="34" charset="0"/>
        <a:buChar char=" "/>
        <a:defRPr sz="1800" kern="1200">
          <a:solidFill>
            <a:schemeClr val="tx1">
              <a:lumMod val="85000"/>
              <a:lumOff val="1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4.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452755" y="890337"/>
            <a:ext cx="8086725" cy="2851484"/>
          </a:xfrm>
          <a:effectLst>
            <a:glow rad="63500">
              <a:schemeClr val="accent2">
                <a:satMod val="175000"/>
                <a:alpha val="40000"/>
              </a:schemeClr>
            </a:glow>
          </a:effectLst>
        </p:spPr>
        <p:txBody>
          <a:bodyPr/>
          <a:lstStyle/>
          <a:p>
            <a:pPr algn="ctr"/>
            <a:r>
              <a:rPr lang="ru-RU" sz="4400" spc="0" dirty="0">
                <a:ln w="0"/>
                <a:solidFill>
                  <a:schemeClr val="accent1">
                    <a:lumMod val="40000"/>
                    <a:lumOff val="60000"/>
                  </a:schemeClr>
                </a:solidFill>
                <a:effectLst>
                  <a:glow rad="63500">
                    <a:schemeClr val="accent2">
                      <a:satMod val="175000"/>
                      <a:alpha val="40000"/>
                    </a:schemeClr>
                  </a:glow>
                  <a:reflection blurRad="6350" stA="53000" endA="300" endPos="35500" dir="5400000" sy="-90000" algn="bl" rotWithShape="0"/>
                </a:effectLst>
              </a:rPr>
              <a:t>«Математика и математики</a:t>
            </a:r>
            <a:br>
              <a:rPr lang="ru-RU" sz="4400" spc="0" dirty="0">
                <a:ln w="0"/>
                <a:solidFill>
                  <a:schemeClr val="accent1">
                    <a:lumMod val="40000"/>
                    <a:lumOff val="60000"/>
                  </a:schemeClr>
                </a:solidFill>
                <a:effectLst>
                  <a:glow rad="63500">
                    <a:schemeClr val="accent2">
                      <a:satMod val="175000"/>
                      <a:alpha val="40000"/>
                    </a:schemeClr>
                  </a:glow>
                  <a:reflection blurRad="6350" stA="53000" endA="300" endPos="35500" dir="5400000" sy="-90000" algn="bl" rotWithShape="0"/>
                </a:effectLst>
              </a:rPr>
            </a:br>
            <a:r>
              <a:rPr lang="ru-RU" sz="4400" spc="0" dirty="0">
                <a:ln w="0"/>
                <a:solidFill>
                  <a:schemeClr val="accent1">
                    <a:lumMod val="40000"/>
                    <a:lumOff val="60000"/>
                  </a:schemeClr>
                </a:solidFill>
                <a:effectLst>
                  <a:glow rad="63500">
                    <a:schemeClr val="accent2">
                      <a:satMod val="175000"/>
                      <a:alpha val="40000"/>
                    </a:schemeClr>
                  </a:glow>
                  <a:reflection blurRad="6350" stA="53000" endA="300" endPos="35500" dir="5400000" sy="-90000" algn="bl" rotWithShape="0"/>
                </a:effectLst>
              </a:rPr>
              <a:t>в годы Великой Отечественной</a:t>
            </a:r>
            <a:br>
              <a:rPr lang="ru-RU" sz="4400" spc="0" dirty="0">
                <a:ln w="0"/>
                <a:solidFill>
                  <a:schemeClr val="accent1">
                    <a:lumMod val="40000"/>
                    <a:lumOff val="60000"/>
                  </a:schemeClr>
                </a:solidFill>
                <a:effectLst>
                  <a:glow rad="63500">
                    <a:schemeClr val="accent2">
                      <a:satMod val="175000"/>
                      <a:alpha val="40000"/>
                    </a:schemeClr>
                  </a:glow>
                  <a:reflection blurRad="6350" stA="53000" endA="300" endPos="35500" dir="5400000" sy="-90000" algn="bl" rotWithShape="0"/>
                </a:effectLst>
              </a:rPr>
            </a:br>
            <a:r>
              <a:rPr lang="ru-RU" sz="4400" spc="0" dirty="0">
                <a:ln w="0"/>
                <a:solidFill>
                  <a:schemeClr val="accent1">
                    <a:lumMod val="40000"/>
                    <a:lumOff val="60000"/>
                  </a:schemeClr>
                </a:solidFill>
                <a:effectLst>
                  <a:glow rad="63500">
                    <a:schemeClr val="accent2">
                      <a:satMod val="175000"/>
                      <a:alpha val="40000"/>
                    </a:schemeClr>
                  </a:glow>
                  <a:reflection blurRad="6350" stA="53000" endA="300" endPos="35500" dir="5400000" sy="-90000" algn="bl" rotWithShape="0"/>
                </a:effectLst>
              </a:rPr>
              <a:t>войны»</a:t>
            </a:r>
          </a:p>
        </p:txBody>
      </p:sp>
      <p:sp>
        <p:nvSpPr>
          <p:cNvPr id="3" name="Подзаголовок 2"/>
          <p:cNvSpPr>
            <a:spLocks noGrp="1"/>
          </p:cNvSpPr>
          <p:nvPr>
            <p:ph type="subTitle" idx="1"/>
          </p:nvPr>
        </p:nvSpPr>
        <p:spPr>
          <a:xfrm>
            <a:off x="8193506" y="4340225"/>
            <a:ext cx="691414" cy="1892300"/>
          </a:xfrm>
        </p:spPr>
        <p:txBody>
          <a:bodyPr>
            <a:noAutofit/>
          </a:bodyPr>
          <a:lstStyle/>
          <a:p>
            <a:endParaRPr lang="en-US" altLang="en-US" sz="1800" dirty="0">
              <a:latin typeface="Times New Roman" panose="02020603050405020304" pitchFamily="18" charset="0"/>
              <a:cs typeface="Times New Roman" panose="02020603050405020304" pitchFamily="18" charset="0"/>
            </a:endParaRPr>
          </a:p>
        </p:txBody>
      </p:sp>
      <p:pic>
        <p:nvPicPr>
          <p:cNvPr id="5" name="Рисунок 4"/>
          <p:cNvPicPr>
            <a:picLocks noChangeAspect="1"/>
          </p:cNvPicPr>
          <p:nvPr/>
        </p:nvPicPr>
        <p:blipFill>
          <a:blip r:embed="rId2"/>
          <a:stretch>
            <a:fillRect/>
          </a:stretch>
        </p:blipFill>
        <p:spPr>
          <a:xfrm>
            <a:off x="3065454" y="4340225"/>
            <a:ext cx="3115326" cy="1780186"/>
          </a:xfrm>
          <a:prstGeom prst="rect">
            <a:avLst/>
          </a:prstGeom>
        </p:spPr>
      </p:pic>
      <p:sp>
        <p:nvSpPr>
          <p:cNvPr id="4" name="Заголовок 1"/>
          <p:cNvSpPr>
            <a:spLocks noGrp="1"/>
          </p:cNvSpPr>
          <p:nvPr/>
        </p:nvSpPr>
        <p:spPr>
          <a:xfrm>
            <a:off x="579755" y="461645"/>
            <a:ext cx="8086725" cy="1403350"/>
          </a:xfrm>
          <a:prstGeom prst="rect">
            <a:avLst/>
          </a:prstGeom>
          <a:effectLst>
            <a:glow rad="63500">
              <a:schemeClr val="accent2">
                <a:satMod val="175000"/>
                <a:alpha val="40000"/>
              </a:schemeClr>
            </a:glow>
          </a:effectLst>
        </p:spPr>
        <p:txBody>
          <a:bodyPr vert="horz" lIns="91440" tIns="45720" rIns="91440" bIns="45720" rtlCol="0" anchor="b">
            <a:noAutofit/>
          </a:bodyPr>
          <a:lstStyle>
            <a:lvl1pPr algn="l" defTabSz="914400" rtl="0" eaLnBrk="1" latinLnBrk="0" hangingPunct="1">
              <a:lnSpc>
                <a:spcPct val="80000"/>
              </a:lnSpc>
              <a:spcBef>
                <a:spcPct val="0"/>
              </a:spcBef>
              <a:buNone/>
              <a:defRPr sz="8000" kern="1200" spc="-120" baseline="0">
                <a:solidFill>
                  <a:srgbClr val="FFFFFF"/>
                </a:solidFill>
                <a:latin typeface="+mj-lt"/>
                <a:ea typeface="+mj-ea"/>
                <a:cs typeface="+mj-cs"/>
              </a:defRPr>
            </a:lvl1pPr>
          </a:lstStyle>
          <a:p>
            <a:pPr algn="ctr"/>
            <a:endParaRPr lang="ru-RU" sz="4400" spc="0" dirty="0">
              <a:ln w="0"/>
              <a:solidFill>
                <a:schemeClr val="accent1">
                  <a:lumMod val="40000"/>
                  <a:lumOff val="60000"/>
                </a:schemeClr>
              </a:solidFill>
              <a:effectLst>
                <a:glow rad="63500">
                  <a:schemeClr val="accent2">
                    <a:satMod val="175000"/>
                    <a:alpha val="40000"/>
                  </a:schemeClr>
                </a:glow>
                <a:reflection blurRad="6350" stA="53000" endA="300" endPos="35500" dir="5400000" sy="-90000" algn="bl" rotWithShape="0"/>
              </a:effectLst>
            </a:endParaRPr>
          </a:p>
        </p:txBody>
      </p:sp>
    </p:spTree>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41311" y="4367463"/>
            <a:ext cx="3706102" cy="1377394"/>
          </a:xfrm>
        </p:spPr>
        <p:txBody>
          <a:bodyPr/>
          <a:lstStyle/>
          <a:p>
            <a:pPr algn="ctr"/>
            <a:r>
              <a:rPr kumimoji="0" lang="ru-RU" sz="1600" b="1" i="0" u="none" strike="noStrike" kern="1200" cap="none" spc="0" normalizeH="0" baseline="0" noProof="0" dirty="0">
                <a:ln>
                  <a:noFill/>
                </a:ln>
                <a:solidFill>
                  <a:srgbClr val="000000"/>
                </a:solidFill>
                <a:effectLst/>
                <a:uLnTx/>
                <a:uFillTx/>
                <a:latin typeface="Arial" panose="020B0604020202020204"/>
                <a:ea typeface="+mn-ea"/>
                <a:cs typeface="+mn-cs"/>
              </a:rPr>
              <a:t>Михаил Алексеевич Лаврентьев</a:t>
            </a:r>
            <a:r>
              <a:rPr kumimoji="0" lang="ru-RU" sz="1600" b="0" i="0" u="none" strike="noStrike" kern="1200" cap="none" spc="0" normalizeH="0" baseline="0" noProof="0" dirty="0">
                <a:ln>
                  <a:noFill/>
                </a:ln>
                <a:solidFill>
                  <a:srgbClr val="000000"/>
                </a:solidFill>
                <a:effectLst/>
                <a:uLnTx/>
                <a:uFillTx/>
                <a:latin typeface="Arial" panose="020B0604020202020204"/>
                <a:ea typeface="+mn-ea"/>
                <a:cs typeface="+mn-cs"/>
              </a:rPr>
              <a:t> (1900г. — 1980г.) – советский математик и механик, основатель Сибирского отделения АН СССР и Новосибирского Академгородка</a:t>
            </a:r>
            <a:endParaRPr lang="ru-RU" dirty="0"/>
          </a:p>
        </p:txBody>
      </p:sp>
      <p:pic>
        <p:nvPicPr>
          <p:cNvPr id="5" name="Объект 4"/>
          <p:cNvPicPr>
            <a:picLocks noGrp="1" noChangeAspect="1"/>
          </p:cNvPicPr>
          <p:nvPr>
            <p:ph sz="half" idx="1"/>
          </p:nvPr>
        </p:nvPicPr>
        <p:blipFill>
          <a:blip r:embed="rId2"/>
          <a:stretch>
            <a:fillRect/>
          </a:stretch>
        </p:blipFill>
        <p:spPr>
          <a:xfrm>
            <a:off x="951761" y="500063"/>
            <a:ext cx="2685203" cy="3626769"/>
          </a:xfrm>
          <a:prstGeom prst="rect">
            <a:avLst/>
          </a:prstGeom>
        </p:spPr>
      </p:pic>
      <p:sp>
        <p:nvSpPr>
          <p:cNvPr id="4" name="Объект 3"/>
          <p:cNvSpPr>
            <a:spLocks noGrp="1"/>
          </p:cNvSpPr>
          <p:nvPr>
            <p:ph sz="half" idx="2"/>
          </p:nvPr>
        </p:nvSpPr>
        <p:spPr>
          <a:xfrm>
            <a:off x="4757738" y="499532"/>
            <a:ext cx="3806190" cy="5858936"/>
          </a:xfrm>
        </p:spPr>
        <p:txBody>
          <a:bodyPr/>
          <a:lstStyle/>
          <a:p>
            <a:pPr marL="0" marR="0" lvl="0" indent="0" defTabSz="914400" rtl="0" eaLnBrk="0" fontAlgn="base" latinLnBrk="0" hangingPunct="0">
              <a:lnSpc>
                <a:spcPct val="100000"/>
              </a:lnSpc>
              <a:spcBef>
                <a:spcPct val="20000"/>
              </a:spcBef>
              <a:spcAft>
                <a:spcPct val="0"/>
              </a:spcAft>
              <a:buClrTx/>
              <a:buSzTx/>
              <a:buFontTx/>
              <a:buNone/>
              <a:defRPr/>
            </a:pPr>
            <a:r>
              <a:rPr kumimoji="0" lang="ru-RU" sz="2000" b="0" i="0" u="none" strike="noStrike" kern="0" cap="none" spc="0" normalizeH="0" baseline="0" noProof="0" dirty="0">
                <a:ln>
                  <a:noFill/>
                </a:ln>
                <a:solidFill>
                  <a:srgbClr val="FFFFFF"/>
                </a:solidFill>
                <a:effectLst/>
                <a:uLnTx/>
                <a:uFillTx/>
                <a:latin typeface="Bookman Old Style" pitchFamily="18" charset="0"/>
                <a:ea typeface="+mn-ea"/>
                <a:cs typeface="+mn-cs"/>
              </a:rPr>
              <a:t>В годы Великой Отечественной Войны М.А. Лаврентьев разработал теорию кумуляции при взрыве, что позволило создавать эффективные противотанковые снаряды и мины. Эта теория является классической и создана впервые в мире. Она позволила нам использовать кумулятивные заряды сознательно, предварительно рассчитывая направление их действия и силу взрыва. </a:t>
            </a:r>
          </a:p>
          <a:p>
            <a:endParaRPr lang="ru-RU"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1000"/>
                                        <p:tgtEl>
                                          <p:spTgt spid="2"/>
                                        </p:tgtEl>
                                      </p:cBhvr>
                                    </p:animEffect>
                                    <p:anim calcmode="lin" valueType="num">
                                      <p:cBhvr>
                                        <p:cTn id="15" dur="1000" fill="hold"/>
                                        <p:tgtEl>
                                          <p:spTgt spid="2"/>
                                        </p:tgtEl>
                                        <p:attrNameLst>
                                          <p:attrName>ppt_x</p:attrName>
                                        </p:attrNameLst>
                                      </p:cBhvr>
                                      <p:tavLst>
                                        <p:tav tm="0">
                                          <p:val>
                                            <p:strVal val="#ppt_x"/>
                                          </p:val>
                                        </p:tav>
                                        <p:tav tm="100000">
                                          <p:val>
                                            <p:strVal val="#ppt_x"/>
                                          </p:val>
                                        </p:tav>
                                      </p:tavLst>
                                    </p:anim>
                                    <p:anim calcmode="lin" valueType="num">
                                      <p:cBhvr>
                                        <p:cTn id="16"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grpId="0" nodeType="clickEffect">
                                  <p:stCondLst>
                                    <p:cond delay="0"/>
                                  </p:stCondLst>
                                  <p:childTnLst>
                                    <p:set>
                                      <p:cBhvr>
                                        <p:cTn id="20" dur="1" fill="hold">
                                          <p:stCondLst>
                                            <p:cond delay="0"/>
                                          </p:stCondLst>
                                        </p:cTn>
                                        <p:tgtEl>
                                          <p:spTgt spid="4">
                                            <p:txEl>
                                              <p:pRg st="0" end="0"/>
                                            </p:txEl>
                                          </p:spTgt>
                                        </p:tgtEl>
                                        <p:attrNameLst>
                                          <p:attrName>style.visibility</p:attrName>
                                        </p:attrNameLst>
                                      </p:cBhvr>
                                      <p:to>
                                        <p:strVal val="visible"/>
                                      </p:to>
                                    </p:set>
                                    <p:animEffect transition="in" filter="barn(inVertical)">
                                      <p:cBhvr>
                                        <p:cTn id="21"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20489" y="4927155"/>
            <a:ext cx="3489534" cy="1052540"/>
          </a:xfrm>
        </p:spPr>
        <p:txBody>
          <a:bodyPr>
            <a:normAutofit fontScale="90000"/>
          </a:bodyPr>
          <a:lstStyle/>
          <a:p>
            <a:pPr marL="0" marR="0" lvl="0" indent="0" algn="ctr" defTabSz="914400" rtl="0" eaLnBrk="1" fontAlgn="auto" latinLnBrk="0" hangingPunct="1">
              <a:lnSpc>
                <a:spcPct val="100000"/>
              </a:lnSpc>
              <a:spcBef>
                <a:spcPts val="0"/>
              </a:spcBef>
              <a:spcAft>
                <a:spcPts val="0"/>
              </a:spcAft>
              <a:defRPr/>
            </a:pPr>
            <a:r>
              <a:rPr kumimoji="0" lang="ru-RU" sz="1800" b="1" i="0" u="none" strike="noStrike" kern="1200" cap="none" spc="0" normalizeH="0" baseline="0" noProof="0" dirty="0">
                <a:ln>
                  <a:noFill/>
                </a:ln>
                <a:solidFill>
                  <a:srgbClr val="000000"/>
                </a:solidFill>
                <a:effectLst/>
                <a:uLnTx/>
                <a:uFillTx/>
                <a:latin typeface="Arial" panose="020B0604020202020204"/>
                <a:ea typeface="+mn-ea"/>
                <a:cs typeface="+mn-cs"/>
              </a:rPr>
              <a:t>Сергей Натанович Бернштейн</a:t>
            </a:r>
            <a:br>
              <a:rPr kumimoji="0" lang="ru-RU" sz="1800" b="1" i="0" u="none" strike="noStrike" kern="1200" cap="none" spc="0" normalizeH="0" baseline="0" noProof="0" dirty="0">
                <a:ln>
                  <a:noFill/>
                </a:ln>
                <a:solidFill>
                  <a:srgbClr val="000000"/>
                </a:solidFill>
                <a:effectLst/>
                <a:uLnTx/>
                <a:uFillTx/>
                <a:latin typeface="Arial" panose="020B0604020202020204"/>
                <a:ea typeface="+mn-ea"/>
                <a:cs typeface="+mn-cs"/>
              </a:rPr>
            </a:br>
            <a:r>
              <a:rPr kumimoji="0" lang="ru-RU" sz="1800" b="0" i="0" u="none" strike="noStrike" kern="1200" cap="none" spc="0" normalizeH="0" baseline="0" noProof="0" dirty="0">
                <a:ln>
                  <a:noFill/>
                </a:ln>
                <a:solidFill>
                  <a:srgbClr val="000000"/>
                </a:solidFill>
                <a:effectLst/>
                <a:uLnTx/>
                <a:uFillTx/>
                <a:latin typeface="Arial" panose="020B0604020202020204"/>
                <a:ea typeface="+mn-ea"/>
                <a:cs typeface="+mn-cs"/>
              </a:rPr>
              <a:t> (1880 —1968) — советский математик</a:t>
            </a:r>
            <a:br>
              <a:rPr kumimoji="0" lang="ru-RU" sz="1800" b="0" i="0" u="none" strike="noStrike" kern="1200" cap="none" spc="0" normalizeH="0" baseline="0" noProof="0" dirty="0">
                <a:ln>
                  <a:noFill/>
                </a:ln>
                <a:solidFill>
                  <a:srgbClr val="000000"/>
                </a:solidFill>
                <a:effectLst/>
                <a:uLnTx/>
                <a:uFillTx/>
                <a:latin typeface="Arial" panose="020B0604020202020204"/>
                <a:ea typeface="+mn-ea"/>
                <a:cs typeface="+mn-cs"/>
              </a:rPr>
            </a:br>
            <a:r>
              <a:rPr kumimoji="0" lang="ru-RU" sz="1800" b="0" i="0" u="none" strike="noStrike" kern="1200" cap="none" spc="0" normalizeH="0" baseline="0" noProof="0" dirty="0">
                <a:ln>
                  <a:noFill/>
                </a:ln>
                <a:solidFill>
                  <a:srgbClr val="000000"/>
                </a:solidFill>
                <a:effectLst/>
                <a:uLnTx/>
                <a:uFillTx/>
                <a:latin typeface="Arial" panose="020B0604020202020204"/>
                <a:ea typeface="+mn-ea"/>
                <a:cs typeface="+mn-cs"/>
              </a:rPr>
              <a:t>еврейского происхождения. </a:t>
            </a:r>
            <a:br>
              <a:rPr kumimoji="0" lang="ru-RU" sz="1800" b="0" i="0" u="none" strike="noStrike" kern="1200" cap="none" spc="0" normalizeH="0" baseline="0" noProof="0" dirty="0">
                <a:ln>
                  <a:noFill/>
                </a:ln>
                <a:solidFill>
                  <a:srgbClr val="000000"/>
                </a:solidFill>
                <a:effectLst/>
                <a:uLnTx/>
                <a:uFillTx/>
                <a:latin typeface="Arial" panose="020B0604020202020204"/>
                <a:ea typeface="+mn-ea"/>
                <a:cs typeface="+mn-cs"/>
              </a:rPr>
            </a:br>
            <a:endParaRPr lang="ru-RU" dirty="0"/>
          </a:p>
        </p:txBody>
      </p:sp>
      <p:pic>
        <p:nvPicPr>
          <p:cNvPr id="5" name="Объект 4"/>
          <p:cNvPicPr>
            <a:picLocks noGrp="1" noChangeAspect="1"/>
          </p:cNvPicPr>
          <p:nvPr>
            <p:ph sz="half" idx="1"/>
          </p:nvPr>
        </p:nvPicPr>
        <p:blipFill>
          <a:blip r:embed="rId2"/>
          <a:stretch>
            <a:fillRect/>
          </a:stretch>
        </p:blipFill>
        <p:spPr>
          <a:xfrm>
            <a:off x="968556" y="693753"/>
            <a:ext cx="2593400" cy="3606669"/>
          </a:xfrm>
          <a:prstGeom prst="rect">
            <a:avLst/>
          </a:prstGeom>
        </p:spPr>
      </p:pic>
      <p:sp>
        <p:nvSpPr>
          <p:cNvPr id="4" name="Объект 3"/>
          <p:cNvSpPr>
            <a:spLocks noGrp="1"/>
          </p:cNvSpPr>
          <p:nvPr>
            <p:ph sz="half" idx="2"/>
          </p:nvPr>
        </p:nvSpPr>
        <p:spPr>
          <a:xfrm>
            <a:off x="4246987" y="264694"/>
            <a:ext cx="4712872" cy="6328611"/>
          </a:xfrm>
        </p:spPr>
        <p:txBody>
          <a:bodyPr>
            <a:normAutofit/>
          </a:bodyPr>
          <a:lstStyle/>
          <a:p>
            <a:pPr marL="0" marR="0" lvl="0" indent="0" defTabSz="914400" rtl="0" eaLnBrk="0" fontAlgn="base" latinLnBrk="0" hangingPunct="0">
              <a:lnSpc>
                <a:spcPct val="100000"/>
              </a:lnSpc>
              <a:spcBef>
                <a:spcPct val="20000"/>
              </a:spcBef>
              <a:spcAft>
                <a:spcPct val="0"/>
              </a:spcAft>
              <a:buClrTx/>
              <a:buSzTx/>
              <a:buFontTx/>
              <a:buNone/>
              <a:defRPr/>
            </a:pPr>
            <a:r>
              <a:rPr kumimoji="0" lang="ru-RU" sz="1800" b="0" i="0" u="none" strike="noStrike" kern="0" cap="none" spc="0" normalizeH="0" baseline="0" noProof="0" dirty="0">
                <a:ln>
                  <a:noFill/>
                </a:ln>
                <a:solidFill>
                  <a:srgbClr val="FFFFFF"/>
                </a:solidFill>
                <a:effectLst/>
                <a:uLnTx/>
                <a:uFillTx/>
                <a:latin typeface="Bookman Old Style" pitchFamily="18" charset="0"/>
                <a:ea typeface="+mn-ea"/>
                <a:cs typeface="+mn-cs"/>
              </a:rPr>
              <a:t>В апреле 1942 г. коллектив математиков под руководством основателя  конструктивной теории функции действительного переменного и первого аксиоматика теории вероятностей академика С.Н. Бернштейна разработал и вычислил таблицы для определения местонахождения судна по радиопеленгам. Таблицы ускоряли штурманские расчеты примерно в 10 раз. В 1943 г. были подготовлены штурманские таблицы, которые нашли широкое применение в боевых действиях дальней авиации, значительно повысили точность самолетовождения. Штаб авиации дальнего действия, давая высокую оценку работе математиков, отметил, что ни в одной стране мира не были известны таблицы, равные этим по простоте и оригинальности. </a:t>
            </a:r>
          </a:p>
          <a:p>
            <a:endParaRPr lang="ru-RU"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1000"/>
                                        <p:tgtEl>
                                          <p:spTgt spid="2"/>
                                        </p:tgtEl>
                                      </p:cBhvr>
                                    </p:animEffect>
                                    <p:anim calcmode="lin" valueType="num">
                                      <p:cBhvr>
                                        <p:cTn id="14" dur="1000" fill="hold"/>
                                        <p:tgtEl>
                                          <p:spTgt spid="2"/>
                                        </p:tgtEl>
                                        <p:attrNameLst>
                                          <p:attrName>ppt_x</p:attrName>
                                        </p:attrNameLst>
                                      </p:cBhvr>
                                      <p:tavLst>
                                        <p:tav tm="0">
                                          <p:val>
                                            <p:strVal val="#ppt_x"/>
                                          </p:val>
                                        </p:tav>
                                        <p:tav tm="100000">
                                          <p:val>
                                            <p:strVal val="#ppt_x"/>
                                          </p:val>
                                        </p:tav>
                                      </p:tavLst>
                                    </p:anim>
                                    <p:anim calcmode="lin" valueType="num">
                                      <p:cBhvr>
                                        <p:cTn id="15"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grpId="0" nodeType="clickEffect">
                                  <p:stCondLst>
                                    <p:cond delay="0"/>
                                  </p:stCondLst>
                                  <p:childTnLst>
                                    <p:set>
                                      <p:cBhvr>
                                        <p:cTn id="19" dur="1" fill="hold">
                                          <p:stCondLst>
                                            <p:cond delay="0"/>
                                          </p:stCondLst>
                                        </p:cTn>
                                        <p:tgtEl>
                                          <p:spTgt spid="4">
                                            <p:txEl>
                                              <p:pRg st="0" end="0"/>
                                            </p:txEl>
                                          </p:spTgt>
                                        </p:tgtEl>
                                        <p:attrNameLst>
                                          <p:attrName>style.visibility</p:attrName>
                                        </p:attrNameLst>
                                      </p:cBhvr>
                                      <p:to>
                                        <p:strVal val="visible"/>
                                      </p:to>
                                    </p:set>
                                    <p:animEffect transition="in" filter="barn(inVertical)">
                                      <p:cBhvr>
                                        <p:cTn id="20"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2920" y="640082"/>
            <a:ext cx="4861134" cy="5599494"/>
          </a:xfrm>
        </p:spPr>
        <p:txBody>
          <a:bodyPr>
            <a:noAutofit/>
          </a:bodyPr>
          <a:lstStyle/>
          <a:p>
            <a:pPr marL="0" marR="0" lvl="0" indent="0" defTabSz="914400" rtl="0" eaLnBrk="1" fontAlgn="base" latinLnBrk="0" hangingPunct="1">
              <a:lnSpc>
                <a:spcPct val="100000"/>
              </a:lnSpc>
              <a:spcBef>
                <a:spcPct val="0"/>
              </a:spcBef>
              <a:spcAft>
                <a:spcPct val="0"/>
              </a:spcAft>
              <a:defRPr/>
            </a:pPr>
            <a:r>
              <a:rPr kumimoji="0" lang="ru-RU" sz="2000" i="0" u="none" strike="noStrike" kern="1200" cap="none" spc="0" normalizeH="0" baseline="0" noProof="0" dirty="0">
                <a:ln>
                  <a:noFill/>
                </a:ln>
                <a:solidFill>
                  <a:schemeClr val="bg1"/>
                </a:solidFill>
                <a:effectLst/>
                <a:uLnTx/>
                <a:uFillTx/>
                <a:latin typeface="Calibri" panose="020F0502020204030204" pitchFamily="34" charset="0"/>
                <a:ea typeface="+mn-ea"/>
                <a:cs typeface="Calibri" panose="020F0502020204030204" pitchFamily="34" charset="0"/>
              </a:rPr>
              <a:t>«Советская математика с честью выдержала суровые испытания войны. 	</a:t>
            </a:r>
            <a:br>
              <a:rPr kumimoji="0" lang="ru-RU" sz="2000" i="0" u="none" strike="noStrike" kern="1200" cap="none" spc="0" normalizeH="0" baseline="0" noProof="0" dirty="0">
                <a:ln>
                  <a:noFill/>
                </a:ln>
                <a:solidFill>
                  <a:schemeClr val="bg1"/>
                </a:solidFill>
                <a:effectLst/>
                <a:uLnTx/>
                <a:uFillTx/>
                <a:latin typeface="Calibri" panose="020F0502020204030204" pitchFamily="34" charset="0"/>
                <a:ea typeface="+mn-ea"/>
                <a:cs typeface="Calibri" panose="020F0502020204030204" pitchFamily="34" charset="0"/>
              </a:rPr>
            </a:br>
            <a:r>
              <a:rPr kumimoji="0" lang="ru-RU" sz="2000" i="0" u="none" strike="noStrike" kern="1200" cap="none" spc="0" normalizeH="0" baseline="0" noProof="0" dirty="0">
                <a:ln>
                  <a:noFill/>
                </a:ln>
                <a:solidFill>
                  <a:schemeClr val="bg1"/>
                </a:solidFill>
                <a:effectLst/>
                <a:uLnTx/>
                <a:uFillTx/>
                <a:latin typeface="Calibri" panose="020F0502020204030204" pitchFamily="34" charset="0"/>
                <a:ea typeface="+mn-ea"/>
                <a:cs typeface="Calibri" panose="020F0502020204030204" pitchFamily="34" charset="0"/>
              </a:rPr>
              <a:t>Следы  науки всюду, вклад математики и математиков в победу над фашизмом велик. Вместе с многими именами, заслуженно ставшими хрестоматийными сколько имён из миллионов тех не знаменитых, не отмеченных наградами и славой при жизни, которые в трудную минуту для отчизны  до конца выполнили свой долг и отдали ей самое дорогое - жизнь!</a:t>
            </a:r>
            <a:r>
              <a:rPr lang="ru-RU" sz="2000" spc="0" dirty="0">
                <a:solidFill>
                  <a:schemeClr val="bg1"/>
                </a:solidFill>
                <a:latin typeface="Calibri" panose="020F0502020204030204" pitchFamily="34" charset="0"/>
                <a:ea typeface="+mn-ea"/>
                <a:cs typeface="Calibri" panose="020F0502020204030204" pitchFamily="34" charset="0"/>
              </a:rPr>
              <a:t>  </a:t>
            </a:r>
            <a:r>
              <a:rPr kumimoji="0" lang="ru-RU" sz="2000" i="0" u="none" strike="noStrike" kern="1200" cap="none" spc="0" normalizeH="0" baseline="0" noProof="0" dirty="0">
                <a:ln>
                  <a:noFill/>
                </a:ln>
                <a:solidFill>
                  <a:schemeClr val="bg1"/>
                </a:solidFill>
                <a:effectLst/>
                <a:uLnTx/>
                <a:uFillTx/>
                <a:latin typeface="Calibri" panose="020F0502020204030204" pitchFamily="34" charset="0"/>
                <a:ea typeface="+mn-ea"/>
                <a:cs typeface="Calibri" panose="020F0502020204030204" pitchFamily="34" charset="0"/>
              </a:rPr>
              <a:t>Сколько замыслов осталось неосуществлёнными, какие россыпи математических сокровищ, они унесли с собой. Трудно даже представить, какой была бы сегодня математика, не понеси мы этой невосполнимой потери».</a:t>
            </a:r>
            <a:br>
              <a:rPr kumimoji="0" lang="ru-RU" sz="2000" i="0" u="none" strike="noStrike" kern="1200" cap="none" spc="0" normalizeH="0" baseline="0" noProof="0" dirty="0">
                <a:ln>
                  <a:noFill/>
                </a:ln>
                <a:solidFill>
                  <a:schemeClr val="bg1"/>
                </a:solidFill>
                <a:effectLst/>
                <a:uLnTx/>
                <a:uFillTx/>
                <a:latin typeface="Calibri" panose="020F0502020204030204" pitchFamily="34" charset="0"/>
                <a:ea typeface="+mn-ea"/>
                <a:cs typeface="Calibri" panose="020F0502020204030204" pitchFamily="34" charset="0"/>
              </a:rPr>
            </a:br>
            <a:endParaRPr lang="ru-RU" sz="2000" dirty="0">
              <a:solidFill>
                <a:schemeClr val="bg1"/>
              </a:solidFill>
              <a:latin typeface="Calibri" panose="020F0502020204030204" pitchFamily="34" charset="0"/>
              <a:cs typeface="Calibri" panose="020F0502020204030204" pitchFamily="34" charset="0"/>
            </a:endParaRPr>
          </a:p>
        </p:txBody>
      </p:sp>
      <p:sp>
        <p:nvSpPr>
          <p:cNvPr id="3" name="Объект 2"/>
          <p:cNvSpPr>
            <a:spLocks noGrp="1"/>
          </p:cNvSpPr>
          <p:nvPr>
            <p:ph sz="half" idx="1"/>
          </p:nvPr>
        </p:nvSpPr>
        <p:spPr>
          <a:xfrm>
            <a:off x="6557210" y="2923674"/>
            <a:ext cx="1820979" cy="45719"/>
          </a:xfrm>
        </p:spPr>
        <p:txBody>
          <a:bodyPr>
            <a:normAutofit fontScale="25000" lnSpcReduction="20000"/>
          </a:bodyPr>
          <a:lstStyle/>
          <a:p>
            <a:endParaRPr lang="ru-RU" dirty="0"/>
          </a:p>
        </p:txBody>
      </p:sp>
      <p:pic>
        <p:nvPicPr>
          <p:cNvPr id="5" name="Объект 4"/>
          <p:cNvPicPr>
            <a:picLocks noGrp="1" noChangeAspect="1"/>
          </p:cNvPicPr>
          <p:nvPr>
            <p:ph sz="half" idx="2"/>
          </p:nvPr>
        </p:nvPicPr>
        <p:blipFill>
          <a:blip r:embed="rId2"/>
          <a:stretch>
            <a:fillRect/>
          </a:stretch>
        </p:blipFill>
        <p:spPr>
          <a:xfrm>
            <a:off x="6113423" y="1581772"/>
            <a:ext cx="2365453" cy="3237257"/>
          </a:xfrm>
          <a:prstGeom prst="rect">
            <a:avLst/>
          </a:prstGeom>
        </p:spPr>
      </p:pic>
      <p:sp>
        <p:nvSpPr>
          <p:cNvPr id="7" name="TextBox 6"/>
          <p:cNvSpPr txBox="1"/>
          <p:nvPr/>
        </p:nvSpPr>
        <p:spPr>
          <a:xfrm>
            <a:off x="6557211" y="4906896"/>
            <a:ext cx="2365453" cy="369332"/>
          </a:xfrm>
          <a:prstGeom prst="rect">
            <a:avLst/>
          </a:prstGeom>
          <a:noFill/>
        </p:spPr>
        <p:txBody>
          <a:bodyPr wrap="square">
            <a:spAutoFit/>
          </a:bodyPr>
          <a:lstStyle/>
          <a:p>
            <a:r>
              <a:rPr lang="ru-RU" dirty="0"/>
              <a:t>С. И. Вавилов</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barn(inVertical)">
                                      <p:cBhvr>
                                        <p:cTn id="15" dur="5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fade">
                                      <p:cBhvr>
                                        <p:cTn id="20" dur="1000"/>
                                        <p:tgtEl>
                                          <p:spTgt spid="7"/>
                                        </p:tgtEl>
                                      </p:cBhvr>
                                    </p:animEffect>
                                    <p:anim calcmode="lin" valueType="num">
                                      <p:cBhvr>
                                        <p:cTn id="21" dur="1000" fill="hold"/>
                                        <p:tgtEl>
                                          <p:spTgt spid="7"/>
                                        </p:tgtEl>
                                        <p:attrNameLst>
                                          <p:attrName>ppt_x</p:attrName>
                                        </p:attrNameLst>
                                      </p:cBhvr>
                                      <p:tavLst>
                                        <p:tav tm="0">
                                          <p:val>
                                            <p:strVal val="#ppt_x"/>
                                          </p:val>
                                        </p:tav>
                                        <p:tav tm="100000">
                                          <p:val>
                                            <p:strVal val="#ppt_x"/>
                                          </p:val>
                                        </p:tav>
                                      </p:tavLst>
                                    </p:anim>
                                    <p:anim calcmode="lin" valueType="num">
                                      <p:cBhvr>
                                        <p:cTn id="22"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06400" y="4749460"/>
            <a:ext cx="3390963" cy="1658198"/>
          </a:xfrm>
        </p:spPr>
        <p:txBody>
          <a:bodyPr>
            <a:noAutofit/>
          </a:bodyPr>
          <a:lstStyle/>
          <a:p>
            <a:pPr algn="ctr"/>
            <a:r>
              <a:rPr kumimoji="0" lang="ru-RU" sz="2000" b="1"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Мстислав Всеволодович Келдыш</a:t>
            </a:r>
            <a:r>
              <a:rPr kumimoji="0" lang="ru-RU" sz="2000" b="0"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 </a:t>
            </a:r>
            <a:br>
              <a:rPr kumimoji="0" lang="ru-RU" sz="2000" b="0"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br>
            <a:r>
              <a:rPr kumimoji="0" lang="ru-RU" sz="2000" b="0"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(1911 — 1978) —советский учёный в области прикладной математики и      механики, крупный организатор советской науки</a:t>
            </a:r>
            <a:endParaRPr lang="ru-RU" sz="2000" dirty="0">
              <a:latin typeface="Calibri" panose="020F0502020204030204" pitchFamily="34" charset="0"/>
              <a:cs typeface="Calibri" panose="020F0502020204030204" pitchFamily="34" charset="0"/>
            </a:endParaRPr>
          </a:p>
        </p:txBody>
      </p:sp>
      <p:pic>
        <p:nvPicPr>
          <p:cNvPr id="5" name="Объект 4"/>
          <p:cNvPicPr>
            <a:picLocks noGrp="1" noChangeAspect="1"/>
          </p:cNvPicPr>
          <p:nvPr>
            <p:ph sz="half" idx="1"/>
          </p:nvPr>
        </p:nvPicPr>
        <p:blipFill>
          <a:blip r:embed="rId2"/>
          <a:stretch>
            <a:fillRect/>
          </a:stretch>
        </p:blipFill>
        <p:spPr>
          <a:xfrm>
            <a:off x="580072" y="754739"/>
            <a:ext cx="2950720" cy="3651821"/>
          </a:xfrm>
          <a:prstGeom prst="rect">
            <a:avLst/>
          </a:prstGeom>
        </p:spPr>
      </p:pic>
      <p:sp>
        <p:nvSpPr>
          <p:cNvPr id="4" name="Объект 3"/>
          <p:cNvSpPr>
            <a:spLocks noGrp="1"/>
          </p:cNvSpPr>
          <p:nvPr>
            <p:ph sz="half" idx="2"/>
          </p:nvPr>
        </p:nvSpPr>
        <p:spPr>
          <a:xfrm>
            <a:off x="4572000" y="551539"/>
            <a:ext cx="4165600" cy="5448300"/>
          </a:xfrm>
        </p:spPr>
        <p:txBody>
          <a:bodyPr/>
          <a:lstStyle/>
          <a:p>
            <a:pPr marL="0" marR="0" lvl="0" indent="0" algn="just" defTabSz="914400" rtl="0" eaLnBrk="0" fontAlgn="base" latinLnBrk="0" hangingPunct="0">
              <a:lnSpc>
                <a:spcPct val="100000"/>
              </a:lnSpc>
              <a:spcBef>
                <a:spcPct val="20000"/>
              </a:spcBef>
              <a:spcAft>
                <a:spcPct val="0"/>
              </a:spcAft>
              <a:buClrTx/>
              <a:buSzTx/>
              <a:buFontTx/>
              <a:buNone/>
              <a:defRPr/>
            </a:pPr>
            <a:r>
              <a:rPr kumimoji="0" lang="ru-RU" sz="2000" b="0" i="0" u="none" strike="noStrike" kern="0" cap="none" spc="0" normalizeH="0" baseline="0" noProof="0" dirty="0">
                <a:ln>
                  <a:noFill/>
                </a:ln>
                <a:solidFill>
                  <a:srgbClr val="FFFFFF"/>
                </a:solidFill>
                <a:effectLst/>
                <a:uLnTx/>
                <a:uFillTx/>
                <a:latin typeface="Calibri" panose="020F0502020204030204" pitchFamily="34" charset="0"/>
                <a:cs typeface="Calibri" panose="020F0502020204030204" pitchFamily="34" charset="0"/>
              </a:rPr>
              <a:t>Выдающийся советский математик М.В. Келдыш и возглавляемый им коллектив ученых исследовали причины флаттера и шимми. Созданная учеными математическая теория этих опасных явлений позволила советской авиационной науке своевременно защитить конструкции скоростных самолетов от появления таких вибраций. В результате наша авиация во время войны не знала случаев разрушения самолетов по причине неточного расчета их конструкций. Тем самым были спасены жизни многих летчиков и боевые машины. </a:t>
            </a:r>
          </a:p>
          <a:p>
            <a:endParaRPr lang="ru-RU" dirty="0"/>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1000"/>
                                        <p:tgtEl>
                                          <p:spTgt spid="2"/>
                                        </p:tgtEl>
                                      </p:cBhvr>
                                    </p:animEffect>
                                    <p:anim calcmode="lin" valueType="num">
                                      <p:cBhvr>
                                        <p:cTn id="15" dur="1000" fill="hold"/>
                                        <p:tgtEl>
                                          <p:spTgt spid="2"/>
                                        </p:tgtEl>
                                        <p:attrNameLst>
                                          <p:attrName>ppt_x</p:attrName>
                                        </p:attrNameLst>
                                      </p:cBhvr>
                                      <p:tavLst>
                                        <p:tav tm="0">
                                          <p:val>
                                            <p:strVal val="#ppt_x"/>
                                          </p:val>
                                        </p:tav>
                                        <p:tav tm="100000">
                                          <p:val>
                                            <p:strVal val="#ppt_x"/>
                                          </p:val>
                                        </p:tav>
                                      </p:tavLst>
                                    </p:anim>
                                    <p:anim calcmode="lin" valueType="num">
                                      <p:cBhvr>
                                        <p:cTn id="16"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grpId="0" nodeType="clickEffect">
                                  <p:stCondLst>
                                    <p:cond delay="0"/>
                                  </p:stCondLst>
                                  <p:childTnLst>
                                    <p:set>
                                      <p:cBhvr>
                                        <p:cTn id="20" dur="1" fill="hold">
                                          <p:stCondLst>
                                            <p:cond delay="0"/>
                                          </p:stCondLst>
                                        </p:cTn>
                                        <p:tgtEl>
                                          <p:spTgt spid="4">
                                            <p:txEl>
                                              <p:pRg st="0" end="0"/>
                                            </p:txEl>
                                          </p:spTgt>
                                        </p:tgtEl>
                                        <p:attrNameLst>
                                          <p:attrName>style.visibility</p:attrName>
                                        </p:attrNameLst>
                                      </p:cBhvr>
                                      <p:to>
                                        <p:strVal val="visible"/>
                                      </p:to>
                                    </p:set>
                                    <p:animEffect transition="in" filter="barn(inVertical)">
                                      <p:cBhvr>
                                        <p:cTn id="21"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Рисунок 5"/>
          <p:cNvPicPr>
            <a:picLocks noChangeAspect="1"/>
          </p:cNvPicPr>
          <p:nvPr/>
        </p:nvPicPr>
        <p:blipFill>
          <a:blip r:embed="rId2"/>
          <a:stretch>
            <a:fillRect/>
          </a:stretch>
        </p:blipFill>
        <p:spPr>
          <a:xfrm>
            <a:off x="438341" y="3497242"/>
            <a:ext cx="3743268" cy="2249619"/>
          </a:xfrm>
          <a:prstGeom prst="rect">
            <a:avLst/>
          </a:prstGeom>
        </p:spPr>
      </p:pic>
      <p:sp>
        <p:nvSpPr>
          <p:cNvPr id="2" name="Заголовок 1"/>
          <p:cNvSpPr>
            <a:spLocks noGrp="1"/>
          </p:cNvSpPr>
          <p:nvPr>
            <p:ph type="title"/>
          </p:nvPr>
        </p:nvSpPr>
        <p:spPr>
          <a:xfrm>
            <a:off x="438342" y="3234197"/>
            <a:ext cx="3849690" cy="2952408"/>
          </a:xfrm>
        </p:spPr>
        <p:txBody>
          <a:bodyPr/>
          <a:lstStyle/>
          <a:p>
            <a:endParaRPr lang="ru-RU" dirty="0"/>
          </a:p>
        </p:txBody>
      </p:sp>
      <p:sp>
        <p:nvSpPr>
          <p:cNvPr id="3" name="Объект 2"/>
          <p:cNvSpPr>
            <a:spLocks noGrp="1"/>
          </p:cNvSpPr>
          <p:nvPr>
            <p:ph sz="half" idx="1"/>
          </p:nvPr>
        </p:nvSpPr>
        <p:spPr>
          <a:xfrm>
            <a:off x="4421688" y="2943617"/>
            <a:ext cx="4396633" cy="3242988"/>
          </a:xfrm>
        </p:spPr>
        <p:txBody>
          <a:bodyPr>
            <a:normAutofit lnSpcReduction="10000"/>
          </a:bodyPr>
          <a:lstStyle/>
          <a:p>
            <a:endParaRPr lang="ru-RU" dirty="0"/>
          </a:p>
        </p:txBody>
      </p:sp>
      <p:sp>
        <p:nvSpPr>
          <p:cNvPr id="4" name="Объект 3"/>
          <p:cNvSpPr>
            <a:spLocks noGrp="1"/>
          </p:cNvSpPr>
          <p:nvPr>
            <p:ph sz="half" idx="2"/>
          </p:nvPr>
        </p:nvSpPr>
        <p:spPr>
          <a:xfrm>
            <a:off x="375781" y="338203"/>
            <a:ext cx="8442541" cy="2379945"/>
          </a:xfrm>
        </p:spPr>
        <p:txBody>
          <a:bodyPr>
            <a:normAutofit lnSpcReduction="10000"/>
          </a:bodyPr>
          <a:lstStyle/>
          <a:p>
            <a:pPr marL="91440" marR="0" lvl="0" indent="-91440" algn="l" defTabSz="914400" rtl="0" eaLnBrk="1" fontAlgn="auto" latinLnBrk="0" hangingPunct="1">
              <a:lnSpc>
                <a:spcPct val="85000"/>
              </a:lnSpc>
              <a:spcBef>
                <a:spcPts val="1300"/>
              </a:spcBef>
              <a:spcAft>
                <a:spcPts val="0"/>
              </a:spcAft>
              <a:buClrTx/>
              <a:buSzTx/>
              <a:buFont typeface="Arial" panose="020B0604020202020204" pitchFamily="34" charset="0"/>
              <a:buChar char=" "/>
              <a:defRPr/>
            </a:pPr>
            <a:r>
              <a:rPr kumimoji="0" lang="ru-RU" sz="2400" b="0" i="0" u="none" strike="noStrike" kern="1200" cap="none" spc="0" normalizeH="0" baseline="0" noProof="0" dirty="0">
                <a:ln>
                  <a:noFill/>
                </a:ln>
                <a:solidFill>
                  <a:prstClr val="white"/>
                </a:solidFill>
                <a:effectLst/>
                <a:uLnTx/>
                <a:uFillTx/>
                <a:latin typeface="Calibri Light" panose="020F0302020204030204"/>
                <a:ea typeface="+mn-ea"/>
                <a:cs typeface="+mn-cs"/>
              </a:rPr>
              <a:t>Увеличение скорости полета самолетов требовало не только повышения мощности двигателей, но  выбора оптимального профиля фюзеляжа и крыльев, а также решения многих других вопросов. Достижение блестящих результатов в совершенствовании боевых самолетов позволило  А. С. Яковлеву и </a:t>
            </a:r>
            <a:r>
              <a:rPr kumimoji="0" lang="ru-RU" sz="2400" b="0" i="0" u="none" strike="noStrike" kern="1200" cap="none" spc="0" normalizeH="0" baseline="0" noProof="0" dirty="0" err="1">
                <a:ln>
                  <a:noFill/>
                </a:ln>
                <a:solidFill>
                  <a:prstClr val="white"/>
                </a:solidFill>
                <a:effectLst/>
                <a:uLnTx/>
                <a:uFillTx/>
                <a:latin typeface="Calibri Light" panose="020F0302020204030204"/>
                <a:ea typeface="+mn-ea"/>
                <a:cs typeface="+mn-cs"/>
              </a:rPr>
              <a:t>С.А.Лавочкину</a:t>
            </a:r>
            <a:r>
              <a:rPr kumimoji="0" lang="ru-RU" sz="2400" b="0" i="0" u="none" strike="noStrike" kern="1200" cap="none" spc="0" normalizeH="0" baseline="0" noProof="0" dirty="0">
                <a:ln>
                  <a:noFill/>
                </a:ln>
                <a:solidFill>
                  <a:prstClr val="white"/>
                </a:solidFill>
                <a:effectLst/>
                <a:uLnTx/>
                <a:uFillTx/>
                <a:latin typeface="Calibri Light" panose="020F0302020204030204"/>
                <a:ea typeface="+mn-ea"/>
                <a:cs typeface="+mn-cs"/>
              </a:rPr>
              <a:t> создать грозные истребители, С. В. Илюшину – неуязвимые штурмовики,  А.Н. Туполеву, Н. Н. Поликарпову и В. М. Петлякову – мощные бомбардировщики.</a:t>
            </a:r>
            <a:endParaRPr kumimoji="0" lang="ru-RU" sz="2200" b="0" i="0" u="none" strike="noStrike" kern="1200" cap="none" spc="0" normalizeH="0" baseline="0" noProof="0" dirty="0">
              <a:ln>
                <a:noFill/>
              </a:ln>
              <a:solidFill>
                <a:prstClr val="white"/>
              </a:solidFill>
              <a:effectLst/>
              <a:uLnTx/>
              <a:uFillTx/>
              <a:latin typeface="Calibri Light" panose="020F0302020204030204"/>
              <a:ea typeface="+mn-ea"/>
              <a:cs typeface="+mn-cs"/>
            </a:endParaRPr>
          </a:p>
          <a:p>
            <a:endParaRPr lang="ru-RU" dirty="0">
              <a:solidFill>
                <a:schemeClr val="bg1"/>
              </a:solidFill>
            </a:endParaRPr>
          </a:p>
        </p:txBody>
      </p:sp>
      <p:pic>
        <p:nvPicPr>
          <p:cNvPr id="5" name="Picture 6"/>
          <p:cNvPicPr>
            <a:picLocks noChangeAspect="1" noChangeArrowheads="1"/>
          </p:cNvPicPr>
          <p:nvPr/>
        </p:nvPicPr>
        <p:blipFill>
          <a:blip r:embed="rId3" cstate="print"/>
          <a:srcRect/>
          <a:stretch>
            <a:fillRect/>
          </a:stretch>
        </p:blipFill>
        <p:spPr bwMode="auto">
          <a:xfrm>
            <a:off x="4597051" y="3234197"/>
            <a:ext cx="4167754" cy="2952408"/>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arn(inVertic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nodePh="1">
                                  <p:stCondLst>
                                    <p:cond delay="0"/>
                                  </p:stCondLst>
                                  <p:endCondLst>
                                    <p:cond evt="begin" delay="0">
                                      <p:tn val="10"/>
                                    </p:cond>
                                  </p:endCondLst>
                                  <p:childTnLst>
                                    <p:set>
                                      <p:cBhvr>
                                        <p:cTn id="11" dur="1" fill="hold">
                                          <p:stCondLst>
                                            <p:cond delay="0"/>
                                          </p:stCondLst>
                                        </p:cTn>
                                        <p:tgtEl>
                                          <p:spTgt spid="2"/>
                                        </p:tgtEl>
                                        <p:attrNameLst>
                                          <p:attrName>style.visibility</p:attrName>
                                        </p:attrNameLst>
                                      </p:cBhvr>
                                      <p:to>
                                        <p:strVal val="visible"/>
                                      </p:to>
                                    </p:set>
                                    <p:animEffect transition="in" filter="barn(inVertic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Рисунок 7"/>
          <p:cNvPicPr>
            <a:picLocks noChangeAspect="1"/>
          </p:cNvPicPr>
          <p:nvPr/>
        </p:nvPicPr>
        <p:blipFill>
          <a:blip r:embed="rId2"/>
          <a:stretch>
            <a:fillRect/>
          </a:stretch>
        </p:blipFill>
        <p:spPr>
          <a:xfrm>
            <a:off x="1221763" y="3541343"/>
            <a:ext cx="2426108" cy="2706484"/>
          </a:xfrm>
          <a:prstGeom prst="rect">
            <a:avLst/>
          </a:prstGeom>
        </p:spPr>
      </p:pic>
      <p:pic>
        <p:nvPicPr>
          <p:cNvPr id="9" name="Рисунок 8"/>
          <p:cNvPicPr>
            <a:picLocks noChangeAspect="1"/>
          </p:cNvPicPr>
          <p:nvPr/>
        </p:nvPicPr>
        <p:blipFill>
          <a:blip r:embed="rId3"/>
          <a:stretch>
            <a:fillRect/>
          </a:stretch>
        </p:blipFill>
        <p:spPr>
          <a:xfrm>
            <a:off x="6449040" y="286674"/>
            <a:ext cx="2202039" cy="2699853"/>
          </a:xfrm>
          <a:prstGeom prst="rect">
            <a:avLst/>
          </a:prstGeom>
        </p:spPr>
      </p:pic>
      <p:sp>
        <p:nvSpPr>
          <p:cNvPr id="2" name="Заголовок 1"/>
          <p:cNvSpPr>
            <a:spLocks noGrp="1"/>
          </p:cNvSpPr>
          <p:nvPr>
            <p:ph type="title"/>
          </p:nvPr>
        </p:nvSpPr>
        <p:spPr>
          <a:xfrm>
            <a:off x="545990" y="286674"/>
            <a:ext cx="7310631" cy="2657027"/>
          </a:xfrm>
        </p:spPr>
        <p:txBody>
          <a:bodyPr/>
          <a:lstStyle/>
          <a:p>
            <a:endParaRPr lang="ru-RU" dirty="0"/>
          </a:p>
        </p:txBody>
      </p:sp>
      <p:pic>
        <p:nvPicPr>
          <p:cNvPr id="7" name="Объект 6"/>
          <p:cNvPicPr>
            <a:picLocks noGrp="1" noChangeAspect="1"/>
          </p:cNvPicPr>
          <p:nvPr>
            <p:ph sz="half" idx="1"/>
          </p:nvPr>
        </p:nvPicPr>
        <p:blipFill>
          <a:blip r:embed="rId4"/>
          <a:stretch>
            <a:fillRect/>
          </a:stretch>
        </p:blipFill>
        <p:spPr>
          <a:xfrm>
            <a:off x="3647871" y="255698"/>
            <a:ext cx="1886953" cy="2752732"/>
          </a:xfrm>
          <a:prstGeom prst="rect">
            <a:avLst/>
          </a:prstGeom>
        </p:spPr>
      </p:pic>
      <p:pic>
        <p:nvPicPr>
          <p:cNvPr id="5" name="Объект 4"/>
          <p:cNvPicPr>
            <a:picLocks noGrp="1" noChangeAspect="1"/>
          </p:cNvPicPr>
          <p:nvPr>
            <p:ph sz="half" idx="2"/>
          </p:nvPr>
        </p:nvPicPr>
        <p:blipFill>
          <a:blip r:embed="rId5"/>
          <a:stretch>
            <a:fillRect/>
          </a:stretch>
        </p:blipFill>
        <p:spPr>
          <a:xfrm>
            <a:off x="587058" y="286674"/>
            <a:ext cx="2146597" cy="2690781"/>
          </a:xfrm>
          <a:prstGeom prst="rect">
            <a:avLst/>
          </a:prstGeom>
        </p:spPr>
      </p:pic>
      <p:pic>
        <p:nvPicPr>
          <p:cNvPr id="6" name="Рисунок 5"/>
          <p:cNvPicPr>
            <a:picLocks noChangeAspect="1"/>
          </p:cNvPicPr>
          <p:nvPr/>
        </p:nvPicPr>
        <p:blipFill>
          <a:blip r:embed="rId6"/>
          <a:stretch>
            <a:fillRect/>
          </a:stretch>
        </p:blipFill>
        <p:spPr>
          <a:xfrm>
            <a:off x="5118038" y="3611527"/>
            <a:ext cx="3289893" cy="2566116"/>
          </a:xfrm>
          <a:prstGeom prst="rect">
            <a:avLst/>
          </a:prstGeom>
        </p:spPr>
      </p:pic>
      <p:sp>
        <p:nvSpPr>
          <p:cNvPr id="11" name="TextBox 10"/>
          <p:cNvSpPr txBox="1"/>
          <p:nvPr/>
        </p:nvSpPr>
        <p:spPr>
          <a:xfrm>
            <a:off x="757987" y="2947325"/>
            <a:ext cx="1804737" cy="369332"/>
          </a:xfrm>
          <a:prstGeom prst="rect">
            <a:avLst/>
          </a:prstGeom>
          <a:noFill/>
        </p:spPr>
        <p:txBody>
          <a:bodyPr wrap="square">
            <a:spAutoFit/>
          </a:bodyPr>
          <a:lstStyle/>
          <a:p>
            <a:r>
              <a:rPr lang="ru-RU" dirty="0"/>
              <a:t>В.М. Петляков</a:t>
            </a:r>
          </a:p>
        </p:txBody>
      </p:sp>
      <p:sp>
        <p:nvSpPr>
          <p:cNvPr id="13" name="TextBox 12"/>
          <p:cNvSpPr txBox="1"/>
          <p:nvPr/>
        </p:nvSpPr>
        <p:spPr>
          <a:xfrm>
            <a:off x="6208295" y="6247827"/>
            <a:ext cx="1528010" cy="369332"/>
          </a:xfrm>
          <a:prstGeom prst="rect">
            <a:avLst/>
          </a:prstGeom>
          <a:noFill/>
        </p:spPr>
        <p:txBody>
          <a:bodyPr wrap="square">
            <a:spAutoFit/>
          </a:bodyPr>
          <a:lstStyle/>
          <a:p>
            <a:r>
              <a:rPr lang="ru-RU" dirty="0"/>
              <a:t>А.Н. Туполев</a:t>
            </a:r>
          </a:p>
        </p:txBody>
      </p:sp>
      <p:sp>
        <p:nvSpPr>
          <p:cNvPr id="15" name="TextBox 14"/>
          <p:cNvSpPr txBox="1"/>
          <p:nvPr/>
        </p:nvSpPr>
        <p:spPr>
          <a:xfrm>
            <a:off x="3814013" y="2986527"/>
            <a:ext cx="1720811" cy="369332"/>
          </a:xfrm>
          <a:prstGeom prst="rect">
            <a:avLst/>
          </a:prstGeom>
          <a:noFill/>
        </p:spPr>
        <p:txBody>
          <a:bodyPr wrap="square">
            <a:spAutoFit/>
          </a:bodyPr>
          <a:lstStyle/>
          <a:p>
            <a:r>
              <a:rPr lang="ru-RU" dirty="0"/>
              <a:t>А.С. Яковлев</a:t>
            </a:r>
          </a:p>
        </p:txBody>
      </p:sp>
      <p:sp>
        <p:nvSpPr>
          <p:cNvPr id="17" name="TextBox 16"/>
          <p:cNvSpPr txBox="1"/>
          <p:nvPr/>
        </p:nvSpPr>
        <p:spPr>
          <a:xfrm>
            <a:off x="1532448" y="6287847"/>
            <a:ext cx="1804737" cy="369332"/>
          </a:xfrm>
          <a:prstGeom prst="rect">
            <a:avLst/>
          </a:prstGeom>
          <a:noFill/>
        </p:spPr>
        <p:txBody>
          <a:bodyPr wrap="square">
            <a:spAutoFit/>
          </a:bodyPr>
          <a:lstStyle/>
          <a:p>
            <a:r>
              <a:rPr lang="ru-RU" dirty="0"/>
              <a:t>С.А. Лавочкин</a:t>
            </a:r>
          </a:p>
        </p:txBody>
      </p:sp>
      <p:sp>
        <p:nvSpPr>
          <p:cNvPr id="19" name="TextBox 18"/>
          <p:cNvSpPr txBox="1"/>
          <p:nvPr/>
        </p:nvSpPr>
        <p:spPr>
          <a:xfrm>
            <a:off x="6786113" y="2969533"/>
            <a:ext cx="1599900" cy="369332"/>
          </a:xfrm>
          <a:prstGeom prst="rect">
            <a:avLst/>
          </a:prstGeom>
          <a:noFill/>
        </p:spPr>
        <p:txBody>
          <a:bodyPr wrap="square">
            <a:spAutoFit/>
          </a:bodyPr>
          <a:lstStyle/>
          <a:p>
            <a:r>
              <a:rPr lang="ru-RU" dirty="0"/>
              <a:t>С.В. Илюшин</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1000"/>
                                        <p:tgtEl>
                                          <p:spTgt spid="11"/>
                                        </p:tgtEl>
                                      </p:cBhvr>
                                    </p:animEffect>
                                    <p:anim calcmode="lin" valueType="num">
                                      <p:cBhvr>
                                        <p:cTn id="15" dur="1000" fill="hold"/>
                                        <p:tgtEl>
                                          <p:spTgt spid="11"/>
                                        </p:tgtEl>
                                        <p:attrNameLst>
                                          <p:attrName>ppt_x</p:attrName>
                                        </p:attrNameLst>
                                      </p:cBhvr>
                                      <p:tavLst>
                                        <p:tav tm="0">
                                          <p:val>
                                            <p:strVal val="#ppt_x"/>
                                          </p:val>
                                        </p:tav>
                                        <p:tav tm="100000">
                                          <p:val>
                                            <p:strVal val="#ppt_x"/>
                                          </p:val>
                                        </p:tav>
                                      </p:tavLst>
                                    </p:anim>
                                    <p:anim calcmode="lin" valueType="num">
                                      <p:cBhvr>
                                        <p:cTn id="16"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1000"/>
                                        <p:tgtEl>
                                          <p:spTgt spid="7"/>
                                        </p:tgtEl>
                                      </p:cBhvr>
                                    </p:animEffect>
                                    <p:anim calcmode="lin" valueType="num">
                                      <p:cBhvr>
                                        <p:cTn id="22" dur="1000" fill="hold"/>
                                        <p:tgtEl>
                                          <p:spTgt spid="7"/>
                                        </p:tgtEl>
                                        <p:attrNameLst>
                                          <p:attrName>ppt_x</p:attrName>
                                        </p:attrNameLst>
                                      </p:cBhvr>
                                      <p:tavLst>
                                        <p:tav tm="0">
                                          <p:val>
                                            <p:strVal val="#ppt_x"/>
                                          </p:val>
                                        </p:tav>
                                        <p:tav tm="100000">
                                          <p:val>
                                            <p:strVal val="#ppt_x"/>
                                          </p:val>
                                        </p:tav>
                                      </p:tavLst>
                                    </p:anim>
                                    <p:anim calcmode="lin" valueType="num">
                                      <p:cBhvr>
                                        <p:cTn id="23"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fade">
                                      <p:cBhvr>
                                        <p:cTn id="28" dur="1000"/>
                                        <p:tgtEl>
                                          <p:spTgt spid="15"/>
                                        </p:tgtEl>
                                      </p:cBhvr>
                                    </p:animEffect>
                                    <p:anim calcmode="lin" valueType="num">
                                      <p:cBhvr>
                                        <p:cTn id="29" dur="1000" fill="hold"/>
                                        <p:tgtEl>
                                          <p:spTgt spid="15"/>
                                        </p:tgtEl>
                                        <p:attrNameLst>
                                          <p:attrName>ppt_x</p:attrName>
                                        </p:attrNameLst>
                                      </p:cBhvr>
                                      <p:tavLst>
                                        <p:tav tm="0">
                                          <p:val>
                                            <p:strVal val="#ppt_x"/>
                                          </p:val>
                                        </p:tav>
                                        <p:tav tm="100000">
                                          <p:val>
                                            <p:strVal val="#ppt_x"/>
                                          </p:val>
                                        </p:tav>
                                      </p:tavLst>
                                    </p:anim>
                                    <p:anim calcmode="lin" valueType="num">
                                      <p:cBhvr>
                                        <p:cTn id="30"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fade">
                                      <p:cBhvr>
                                        <p:cTn id="35" dur="1000"/>
                                        <p:tgtEl>
                                          <p:spTgt spid="9"/>
                                        </p:tgtEl>
                                      </p:cBhvr>
                                    </p:animEffect>
                                    <p:anim calcmode="lin" valueType="num">
                                      <p:cBhvr>
                                        <p:cTn id="36" dur="1000" fill="hold"/>
                                        <p:tgtEl>
                                          <p:spTgt spid="9"/>
                                        </p:tgtEl>
                                        <p:attrNameLst>
                                          <p:attrName>ppt_x</p:attrName>
                                        </p:attrNameLst>
                                      </p:cBhvr>
                                      <p:tavLst>
                                        <p:tav tm="0">
                                          <p:val>
                                            <p:strVal val="#ppt_x"/>
                                          </p:val>
                                        </p:tav>
                                        <p:tav tm="100000">
                                          <p:val>
                                            <p:strVal val="#ppt_x"/>
                                          </p:val>
                                        </p:tav>
                                      </p:tavLst>
                                    </p:anim>
                                    <p:anim calcmode="lin" valueType="num">
                                      <p:cBhvr>
                                        <p:cTn id="37"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19"/>
                                        </p:tgtEl>
                                        <p:attrNameLst>
                                          <p:attrName>style.visibility</p:attrName>
                                        </p:attrNameLst>
                                      </p:cBhvr>
                                      <p:to>
                                        <p:strVal val="visible"/>
                                      </p:to>
                                    </p:set>
                                    <p:animEffect transition="in" filter="fade">
                                      <p:cBhvr>
                                        <p:cTn id="42" dur="1000"/>
                                        <p:tgtEl>
                                          <p:spTgt spid="19"/>
                                        </p:tgtEl>
                                      </p:cBhvr>
                                    </p:animEffect>
                                    <p:anim calcmode="lin" valueType="num">
                                      <p:cBhvr>
                                        <p:cTn id="43" dur="1000" fill="hold"/>
                                        <p:tgtEl>
                                          <p:spTgt spid="19"/>
                                        </p:tgtEl>
                                        <p:attrNameLst>
                                          <p:attrName>ppt_x</p:attrName>
                                        </p:attrNameLst>
                                      </p:cBhvr>
                                      <p:tavLst>
                                        <p:tav tm="0">
                                          <p:val>
                                            <p:strVal val="#ppt_x"/>
                                          </p:val>
                                        </p:tav>
                                        <p:tav tm="100000">
                                          <p:val>
                                            <p:strVal val="#ppt_x"/>
                                          </p:val>
                                        </p:tav>
                                      </p:tavLst>
                                    </p:anim>
                                    <p:anim calcmode="lin" valueType="num">
                                      <p:cBhvr>
                                        <p:cTn id="44"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nodeType="clickEffect">
                                  <p:stCondLst>
                                    <p:cond delay="0"/>
                                  </p:stCondLst>
                                  <p:childTnLst>
                                    <p:set>
                                      <p:cBhvr>
                                        <p:cTn id="48" dur="1" fill="hold">
                                          <p:stCondLst>
                                            <p:cond delay="0"/>
                                          </p:stCondLst>
                                        </p:cTn>
                                        <p:tgtEl>
                                          <p:spTgt spid="8"/>
                                        </p:tgtEl>
                                        <p:attrNameLst>
                                          <p:attrName>style.visibility</p:attrName>
                                        </p:attrNameLst>
                                      </p:cBhvr>
                                      <p:to>
                                        <p:strVal val="visible"/>
                                      </p:to>
                                    </p:set>
                                    <p:animEffect transition="in" filter="fade">
                                      <p:cBhvr>
                                        <p:cTn id="49" dur="1000"/>
                                        <p:tgtEl>
                                          <p:spTgt spid="8"/>
                                        </p:tgtEl>
                                      </p:cBhvr>
                                    </p:animEffect>
                                    <p:anim calcmode="lin" valueType="num">
                                      <p:cBhvr>
                                        <p:cTn id="50" dur="1000" fill="hold"/>
                                        <p:tgtEl>
                                          <p:spTgt spid="8"/>
                                        </p:tgtEl>
                                        <p:attrNameLst>
                                          <p:attrName>ppt_x</p:attrName>
                                        </p:attrNameLst>
                                      </p:cBhvr>
                                      <p:tavLst>
                                        <p:tav tm="0">
                                          <p:val>
                                            <p:strVal val="#ppt_x"/>
                                          </p:val>
                                        </p:tav>
                                        <p:tav tm="100000">
                                          <p:val>
                                            <p:strVal val="#ppt_x"/>
                                          </p:val>
                                        </p:tav>
                                      </p:tavLst>
                                    </p:anim>
                                    <p:anim calcmode="lin" valueType="num">
                                      <p:cBhvr>
                                        <p:cTn id="51"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17"/>
                                        </p:tgtEl>
                                        <p:attrNameLst>
                                          <p:attrName>style.visibility</p:attrName>
                                        </p:attrNameLst>
                                      </p:cBhvr>
                                      <p:to>
                                        <p:strVal val="visible"/>
                                      </p:to>
                                    </p:set>
                                    <p:animEffect transition="in" filter="fade">
                                      <p:cBhvr>
                                        <p:cTn id="56" dur="1000"/>
                                        <p:tgtEl>
                                          <p:spTgt spid="17"/>
                                        </p:tgtEl>
                                      </p:cBhvr>
                                    </p:animEffect>
                                    <p:anim calcmode="lin" valueType="num">
                                      <p:cBhvr>
                                        <p:cTn id="57" dur="1000" fill="hold"/>
                                        <p:tgtEl>
                                          <p:spTgt spid="17"/>
                                        </p:tgtEl>
                                        <p:attrNameLst>
                                          <p:attrName>ppt_x</p:attrName>
                                        </p:attrNameLst>
                                      </p:cBhvr>
                                      <p:tavLst>
                                        <p:tav tm="0">
                                          <p:val>
                                            <p:strVal val="#ppt_x"/>
                                          </p:val>
                                        </p:tav>
                                        <p:tav tm="100000">
                                          <p:val>
                                            <p:strVal val="#ppt_x"/>
                                          </p:val>
                                        </p:tav>
                                      </p:tavLst>
                                    </p:anim>
                                    <p:anim calcmode="lin" valueType="num">
                                      <p:cBhvr>
                                        <p:cTn id="58"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nodeType="clickEffect">
                                  <p:stCondLst>
                                    <p:cond delay="0"/>
                                  </p:stCondLst>
                                  <p:childTnLst>
                                    <p:set>
                                      <p:cBhvr>
                                        <p:cTn id="62" dur="1" fill="hold">
                                          <p:stCondLst>
                                            <p:cond delay="0"/>
                                          </p:stCondLst>
                                        </p:cTn>
                                        <p:tgtEl>
                                          <p:spTgt spid="6"/>
                                        </p:tgtEl>
                                        <p:attrNameLst>
                                          <p:attrName>style.visibility</p:attrName>
                                        </p:attrNameLst>
                                      </p:cBhvr>
                                      <p:to>
                                        <p:strVal val="visible"/>
                                      </p:to>
                                    </p:set>
                                    <p:animEffect transition="in" filter="fade">
                                      <p:cBhvr>
                                        <p:cTn id="63" dur="1000"/>
                                        <p:tgtEl>
                                          <p:spTgt spid="6"/>
                                        </p:tgtEl>
                                      </p:cBhvr>
                                    </p:animEffect>
                                    <p:anim calcmode="lin" valueType="num">
                                      <p:cBhvr>
                                        <p:cTn id="64" dur="1000" fill="hold"/>
                                        <p:tgtEl>
                                          <p:spTgt spid="6"/>
                                        </p:tgtEl>
                                        <p:attrNameLst>
                                          <p:attrName>ppt_x</p:attrName>
                                        </p:attrNameLst>
                                      </p:cBhvr>
                                      <p:tavLst>
                                        <p:tav tm="0">
                                          <p:val>
                                            <p:strVal val="#ppt_x"/>
                                          </p:val>
                                        </p:tav>
                                        <p:tav tm="100000">
                                          <p:val>
                                            <p:strVal val="#ppt_x"/>
                                          </p:val>
                                        </p:tav>
                                      </p:tavLst>
                                    </p:anim>
                                    <p:anim calcmode="lin" valueType="num">
                                      <p:cBhvr>
                                        <p:cTn id="65"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42" presetClass="entr" presetSubtype="0" fill="hold" grpId="0" nodeType="clickEffect">
                                  <p:stCondLst>
                                    <p:cond delay="0"/>
                                  </p:stCondLst>
                                  <p:childTnLst>
                                    <p:set>
                                      <p:cBhvr>
                                        <p:cTn id="69" dur="1" fill="hold">
                                          <p:stCondLst>
                                            <p:cond delay="0"/>
                                          </p:stCondLst>
                                        </p:cTn>
                                        <p:tgtEl>
                                          <p:spTgt spid="13"/>
                                        </p:tgtEl>
                                        <p:attrNameLst>
                                          <p:attrName>style.visibility</p:attrName>
                                        </p:attrNameLst>
                                      </p:cBhvr>
                                      <p:to>
                                        <p:strVal val="visible"/>
                                      </p:to>
                                    </p:set>
                                    <p:animEffect transition="in" filter="fade">
                                      <p:cBhvr>
                                        <p:cTn id="70" dur="1000"/>
                                        <p:tgtEl>
                                          <p:spTgt spid="13"/>
                                        </p:tgtEl>
                                      </p:cBhvr>
                                    </p:animEffect>
                                    <p:anim calcmode="lin" valueType="num">
                                      <p:cBhvr>
                                        <p:cTn id="71" dur="1000" fill="hold"/>
                                        <p:tgtEl>
                                          <p:spTgt spid="13"/>
                                        </p:tgtEl>
                                        <p:attrNameLst>
                                          <p:attrName>ppt_x</p:attrName>
                                        </p:attrNameLst>
                                      </p:cBhvr>
                                      <p:tavLst>
                                        <p:tav tm="0">
                                          <p:val>
                                            <p:strVal val="#ppt_x"/>
                                          </p:val>
                                        </p:tav>
                                        <p:tav tm="100000">
                                          <p:val>
                                            <p:strVal val="#ppt_x"/>
                                          </p:val>
                                        </p:tav>
                                      </p:tavLst>
                                    </p:anim>
                                    <p:anim calcmode="lin" valueType="num">
                                      <p:cBhvr>
                                        <p:cTn id="72"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3" grpId="0"/>
      <p:bldP spid="15" grpId="0"/>
      <p:bldP spid="17" grpId="0"/>
      <p:bldP spid="1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575607" y="4696655"/>
            <a:ext cx="3096642" cy="1243649"/>
          </a:xfrm>
        </p:spPr>
        <p:txBody>
          <a:bodyPr>
            <a:normAutofit fontScale="90000"/>
          </a:bodyPr>
          <a:lstStyle/>
          <a:p>
            <a:pPr algn="ctr" fontAlgn="base">
              <a:lnSpc>
                <a:spcPct val="100000"/>
              </a:lnSpc>
              <a:spcAft>
                <a:spcPct val="0"/>
              </a:spcAft>
              <a:defRPr/>
            </a:pPr>
            <a:r>
              <a:rPr lang="ru-RU" sz="2200" b="1" spc="0" dirty="0">
                <a:solidFill>
                  <a:prstClr val="black"/>
                </a:solidFill>
                <a:latin typeface="Calibri" panose="020F0502020204030204" pitchFamily="34" charset="0"/>
                <a:ea typeface="+mn-ea"/>
                <a:cs typeface="Arial" panose="020B0604020202020204" pitchFamily="34" charset="0"/>
              </a:rPr>
              <a:t>Андрей Николаевич Колмогоров  </a:t>
            </a:r>
            <a:br>
              <a:rPr lang="ru-RU" sz="2200" b="1" spc="0" dirty="0">
                <a:solidFill>
                  <a:prstClr val="black"/>
                </a:solidFill>
                <a:latin typeface="Calibri" panose="020F0502020204030204" pitchFamily="34" charset="0"/>
                <a:ea typeface="+mn-ea"/>
                <a:cs typeface="Arial" panose="020B0604020202020204" pitchFamily="34" charset="0"/>
              </a:rPr>
            </a:br>
            <a:r>
              <a:rPr lang="ru-RU" sz="2200" b="1" spc="0" dirty="0">
                <a:solidFill>
                  <a:prstClr val="black"/>
                </a:solidFill>
                <a:latin typeface="Calibri" panose="020F0502020204030204" pitchFamily="34" charset="0"/>
                <a:ea typeface="+mn-ea"/>
                <a:cs typeface="Arial" panose="020B0604020202020204" pitchFamily="34" charset="0"/>
              </a:rPr>
              <a:t>(1903 – 1987)</a:t>
            </a:r>
            <a:br>
              <a:rPr lang="ru-RU" sz="2200" b="1" spc="0" dirty="0">
                <a:solidFill>
                  <a:prstClr val="black"/>
                </a:solidFill>
                <a:latin typeface="Calibri" panose="020F0502020204030204" pitchFamily="34" charset="0"/>
                <a:ea typeface="+mn-ea"/>
                <a:cs typeface="Arial" panose="020B0604020202020204" pitchFamily="34" charset="0"/>
              </a:rPr>
            </a:br>
            <a:r>
              <a:rPr lang="ru-RU" sz="2200" spc="0" dirty="0">
                <a:solidFill>
                  <a:prstClr val="black"/>
                </a:solidFill>
                <a:latin typeface="Calibri" panose="020F0502020204030204" pitchFamily="34" charset="0"/>
                <a:ea typeface="+mn-ea"/>
                <a:cs typeface="Arial" panose="020B0604020202020204" pitchFamily="34" charset="0"/>
              </a:rPr>
              <a:t>Один из крупнейших математиков</a:t>
            </a:r>
            <a:br>
              <a:rPr lang="ru-RU" sz="2200" spc="0" dirty="0">
                <a:solidFill>
                  <a:prstClr val="black"/>
                </a:solidFill>
                <a:latin typeface="Calibri" panose="020F0502020204030204" pitchFamily="34" charset="0"/>
                <a:ea typeface="+mn-ea"/>
                <a:cs typeface="Arial" panose="020B0604020202020204" pitchFamily="34" charset="0"/>
              </a:rPr>
            </a:br>
            <a:r>
              <a:rPr lang="ru-RU" sz="2200" spc="0" dirty="0">
                <a:solidFill>
                  <a:prstClr val="black"/>
                </a:solidFill>
                <a:latin typeface="Calibri" panose="020F0502020204030204" pitchFamily="34" charset="0"/>
                <a:ea typeface="+mn-ea"/>
                <a:cs typeface="Arial" panose="020B0604020202020204" pitchFamily="34" charset="0"/>
              </a:rPr>
              <a:t> ХХ века, академик. </a:t>
            </a:r>
            <a:br>
              <a:rPr lang="ru-RU" sz="1500" spc="0" dirty="0">
                <a:solidFill>
                  <a:prstClr val="black"/>
                </a:solidFill>
                <a:latin typeface="Calibri" panose="020F0502020204030204" pitchFamily="34" charset="0"/>
                <a:ea typeface="+mn-ea"/>
                <a:cs typeface="Arial" panose="020B0604020202020204" pitchFamily="34" charset="0"/>
              </a:rPr>
            </a:br>
            <a:endParaRPr lang="ru-RU" sz="1500" dirty="0"/>
          </a:p>
        </p:txBody>
      </p:sp>
      <p:pic>
        <p:nvPicPr>
          <p:cNvPr id="7" name="Объект 6"/>
          <p:cNvPicPr>
            <a:picLocks noGrp="1" noChangeAspect="1"/>
          </p:cNvPicPr>
          <p:nvPr>
            <p:ph sz="half" idx="1"/>
          </p:nvPr>
        </p:nvPicPr>
        <p:blipFill>
          <a:blip r:embed="rId2"/>
          <a:stretch>
            <a:fillRect/>
          </a:stretch>
        </p:blipFill>
        <p:spPr>
          <a:xfrm>
            <a:off x="712740" y="917696"/>
            <a:ext cx="2822377" cy="3141428"/>
          </a:xfrm>
          <a:prstGeom prst="rect">
            <a:avLst/>
          </a:prstGeom>
        </p:spPr>
      </p:pic>
      <p:sp>
        <p:nvSpPr>
          <p:cNvPr id="6" name="Объект 5"/>
          <p:cNvSpPr>
            <a:spLocks noGrp="1"/>
          </p:cNvSpPr>
          <p:nvPr>
            <p:ph sz="half" idx="2"/>
          </p:nvPr>
        </p:nvSpPr>
        <p:spPr>
          <a:xfrm>
            <a:off x="3937000" y="596900"/>
            <a:ext cx="4991100" cy="6089359"/>
          </a:xfrm>
        </p:spPr>
        <p:txBody>
          <a:bodyPr>
            <a:spAutoFit/>
          </a:bodyPr>
          <a:lstStyle/>
          <a:p>
            <a:pPr marL="0" indent="0">
              <a:lnSpc>
                <a:spcPct val="100000"/>
              </a:lnSpc>
              <a:spcBef>
                <a:spcPct val="20000"/>
              </a:spcBef>
              <a:buNone/>
              <a:defRPr/>
            </a:pPr>
            <a:r>
              <a:rPr lang="ru-RU" sz="2000" dirty="0">
                <a:solidFill>
                  <a:schemeClr val="bg1"/>
                </a:solidFill>
                <a:latin typeface="Calibri" panose="020F0502020204030204" pitchFamily="34" charset="0"/>
                <a:cs typeface="Calibri" panose="020F0502020204030204" pitchFamily="34" charset="0"/>
              </a:rPr>
              <a:t>В период Великой Отечественной войны Андрей Николаевич по заданию Главного артиллерийского управления, используя свои работы по математике в области теории вероятностей, дал определение наивыгоднейшего рассеивания артиллерийских снарядов.  Полученные им результаты помогли повысить меткость стрельбы и тем самым усилить действие артиллерии, которую заслуженно называли «богом войны». Его разработки по математической теории вероятностей использовались во время Великой Отечественной войны  для определения наилучших методов нахождения самолетов, подводных лодок противника и для указания путей, позволяющих избежать встречи с подлодками врага. </a:t>
            </a:r>
          </a:p>
          <a:p>
            <a:endParaRPr lang="ru-RU"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grpId="0" nodeType="clickEffect">
                                  <p:stCondLst>
                                    <p:cond delay="0"/>
                                  </p:stCondLst>
                                  <p:childTnLst>
                                    <p:set>
                                      <p:cBhvr>
                                        <p:cTn id="20" dur="1" fill="hold">
                                          <p:stCondLst>
                                            <p:cond delay="0"/>
                                          </p:stCondLst>
                                        </p:cTn>
                                        <p:tgtEl>
                                          <p:spTgt spid="6">
                                            <p:txEl>
                                              <p:pRg st="0" end="0"/>
                                            </p:txEl>
                                          </p:spTgt>
                                        </p:tgtEl>
                                        <p:attrNameLst>
                                          <p:attrName>style.visibility</p:attrName>
                                        </p:attrNameLst>
                                      </p:cBhvr>
                                      <p:to>
                                        <p:strVal val="visible"/>
                                      </p:to>
                                    </p:set>
                                    <p:animEffect transition="in" filter="barn(inVertical)">
                                      <p:cBhvr>
                                        <p:cTn id="21"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80219" y="4741333"/>
            <a:ext cx="3355181" cy="1658198"/>
          </a:xfrm>
        </p:spPr>
        <p:txBody>
          <a:bodyPr>
            <a:normAutofit fontScale="90000"/>
          </a:bodyPr>
          <a:lstStyle/>
          <a:p>
            <a:pPr marL="0" marR="0" lvl="0" indent="0" algn="ctr" defTabSz="914400" rtl="0" eaLnBrk="1" fontAlgn="base" latinLnBrk="0" hangingPunct="1">
              <a:lnSpc>
                <a:spcPct val="100000"/>
              </a:lnSpc>
              <a:spcBef>
                <a:spcPct val="0"/>
              </a:spcBef>
              <a:spcAft>
                <a:spcPct val="0"/>
              </a:spcAft>
              <a:defRPr/>
            </a:pPr>
            <a:r>
              <a:rPr kumimoji="0" lang="ru-RU" sz="2000" b="1" i="0" u="none" strike="noStrike" kern="1200" cap="none" spc="0" normalizeH="0" baseline="0" noProof="0" dirty="0">
                <a:ln>
                  <a:noFill/>
                </a:ln>
                <a:solidFill>
                  <a:prstClr val="black"/>
                </a:solidFill>
                <a:effectLst/>
                <a:uLnTx/>
                <a:uFillTx/>
                <a:latin typeface="Calibri" panose="020F0502020204030204" pitchFamily="34" charset="0"/>
                <a:ea typeface="+mn-ea"/>
                <a:cs typeface="Arial" panose="020B0604020202020204" pitchFamily="34" charset="0"/>
              </a:rPr>
              <a:t>Алексей Николаевич Крылов </a:t>
            </a:r>
            <a:br>
              <a:rPr kumimoji="0" lang="ru-RU" sz="2000" b="1" i="0" u="none" strike="noStrike" kern="1200" cap="none" spc="0" normalizeH="0" baseline="0" noProof="0" dirty="0">
                <a:ln>
                  <a:noFill/>
                </a:ln>
                <a:solidFill>
                  <a:prstClr val="black"/>
                </a:solidFill>
                <a:effectLst/>
                <a:uLnTx/>
                <a:uFillTx/>
                <a:latin typeface="Calibri" panose="020F0502020204030204" pitchFamily="34" charset="0"/>
                <a:ea typeface="+mn-ea"/>
                <a:cs typeface="Arial" panose="020B0604020202020204" pitchFamily="34" charset="0"/>
              </a:rPr>
            </a:br>
            <a:r>
              <a:rPr kumimoji="0" lang="ru-RU" sz="2000" b="1" i="0" u="none" strike="noStrike" kern="1200" cap="none" spc="0" normalizeH="0" baseline="0" noProof="0" dirty="0">
                <a:ln>
                  <a:noFill/>
                </a:ln>
                <a:solidFill>
                  <a:prstClr val="black"/>
                </a:solidFill>
                <a:effectLst/>
                <a:uLnTx/>
                <a:uFillTx/>
                <a:latin typeface="Calibri" panose="020F0502020204030204" pitchFamily="34" charset="0"/>
                <a:ea typeface="+mn-ea"/>
                <a:cs typeface="Arial" panose="020B0604020202020204" pitchFamily="34" charset="0"/>
              </a:rPr>
              <a:t>(1863 – 1945).</a:t>
            </a:r>
            <a:br>
              <a:rPr kumimoji="0" lang="ru-RU" sz="2000" b="1" i="0" u="none" strike="noStrike" kern="1200" cap="none" spc="0" normalizeH="0" baseline="0" noProof="0" dirty="0">
                <a:ln>
                  <a:noFill/>
                </a:ln>
                <a:solidFill>
                  <a:prstClr val="black"/>
                </a:solidFill>
                <a:effectLst/>
                <a:uLnTx/>
                <a:uFillTx/>
                <a:latin typeface="Calibri" panose="020F0502020204030204" pitchFamily="34" charset="0"/>
                <a:ea typeface="+mn-ea"/>
                <a:cs typeface="Arial" panose="020B0604020202020204" pitchFamily="34" charset="0"/>
              </a:rPr>
            </a:br>
            <a:r>
              <a:rPr kumimoji="0" lang="ru-RU" sz="2000" b="0" i="0" u="none" strike="noStrike" kern="1200" cap="none" spc="0" normalizeH="0" baseline="0" noProof="0" dirty="0">
                <a:ln>
                  <a:noFill/>
                </a:ln>
                <a:solidFill>
                  <a:prstClr val="black"/>
                </a:solidFill>
                <a:effectLst/>
                <a:uLnTx/>
                <a:uFillTx/>
                <a:latin typeface="Calibri" panose="020F0502020204030204" pitchFamily="34" charset="0"/>
                <a:ea typeface="+mn-ea"/>
                <a:cs typeface="Arial" panose="020B0604020202020204" pitchFamily="34" charset="0"/>
              </a:rPr>
              <a:t>Российский кораблестроитель, механик и математик, академик.</a:t>
            </a:r>
            <a:br>
              <a:rPr kumimoji="0" lang="ru-RU" sz="2000" b="0" i="0" u="none" strike="noStrike" kern="1200" cap="none" spc="0" normalizeH="0" baseline="0" noProof="0" dirty="0">
                <a:ln>
                  <a:noFill/>
                </a:ln>
                <a:solidFill>
                  <a:prstClr val="black"/>
                </a:solidFill>
                <a:effectLst/>
                <a:uLnTx/>
                <a:uFillTx/>
                <a:latin typeface="Calibri" panose="020F0502020204030204" pitchFamily="34" charset="0"/>
                <a:ea typeface="+mn-ea"/>
                <a:cs typeface="Arial" panose="020B0604020202020204" pitchFamily="34" charset="0"/>
              </a:rPr>
            </a:br>
            <a:endParaRPr lang="ru-RU" dirty="0"/>
          </a:p>
        </p:txBody>
      </p:sp>
      <p:pic>
        <p:nvPicPr>
          <p:cNvPr id="5" name="Объект 4"/>
          <p:cNvPicPr>
            <a:picLocks noGrp="1" noChangeAspect="1"/>
          </p:cNvPicPr>
          <p:nvPr>
            <p:ph sz="half" idx="1"/>
          </p:nvPr>
        </p:nvPicPr>
        <p:blipFill>
          <a:blip r:embed="rId2"/>
          <a:stretch>
            <a:fillRect/>
          </a:stretch>
        </p:blipFill>
        <p:spPr>
          <a:xfrm>
            <a:off x="737595" y="555422"/>
            <a:ext cx="2682472" cy="3706689"/>
          </a:xfrm>
          <a:prstGeom prst="rect">
            <a:avLst/>
          </a:prstGeom>
        </p:spPr>
      </p:pic>
      <p:sp>
        <p:nvSpPr>
          <p:cNvPr id="4" name="Объект 3"/>
          <p:cNvSpPr>
            <a:spLocks noGrp="1"/>
          </p:cNvSpPr>
          <p:nvPr>
            <p:ph sz="half" idx="2"/>
          </p:nvPr>
        </p:nvSpPr>
        <p:spPr>
          <a:xfrm>
            <a:off x="4076700" y="521910"/>
            <a:ext cx="4794862" cy="5539978"/>
          </a:xfrm>
        </p:spPr>
        <p:txBody>
          <a:bodyPr wrap="square" anchor="ctr">
            <a:spAutoFit/>
          </a:bodyPr>
          <a:lstStyle/>
          <a:p>
            <a:pPr marL="342900" marR="0" lvl="0" indent="-342900" defTabSz="914400" rtl="0" eaLnBrk="0" fontAlgn="base" latinLnBrk="0" hangingPunct="0">
              <a:lnSpc>
                <a:spcPct val="100000"/>
              </a:lnSpc>
              <a:spcBef>
                <a:spcPts val="0"/>
              </a:spcBef>
              <a:spcAft>
                <a:spcPct val="0"/>
              </a:spcAft>
              <a:buClrTx/>
              <a:buSzTx/>
              <a:buFont typeface="Wingdings" panose="05000000000000000000" pitchFamily="2" charset="2"/>
              <a:buNone/>
              <a:defRPr/>
            </a:pPr>
            <a:r>
              <a:rPr kumimoji="0" lang="ru-RU" sz="2000" b="0" i="0" u="none" strike="noStrike" kern="0" cap="none" spc="0" normalizeH="0" baseline="0" noProof="0" dirty="0">
                <a:solidFill>
                  <a:prstClr val="white"/>
                </a:solidFill>
                <a:effectLst/>
                <a:uLnTx/>
                <a:uFillTx/>
                <a:latin typeface="Calibri" panose="020F0502020204030204" pitchFamily="34" charset="0"/>
                <a:ea typeface="+mn-ea"/>
                <a:cs typeface="Calibri" panose="020F0502020204030204" pitchFamily="34" charset="0"/>
              </a:rPr>
              <a:t>      Видная роль в деле обороны нашей страны принадлежит выдающемуся математику – академику А. Н. Крылову, чьи труды по теории непотопляемости  и качки корабля были использованы нашими </a:t>
            </a:r>
            <a:r>
              <a:rPr kumimoji="0" lang="ru-RU" sz="2000" b="0" i="0" u="none" strike="noStrike" kern="0" cap="none" spc="0" normalizeH="0" baseline="0" noProof="0" dirty="0" err="1">
                <a:solidFill>
                  <a:prstClr val="white"/>
                </a:solidFill>
                <a:effectLst/>
                <a:uLnTx/>
                <a:uFillTx/>
                <a:latin typeface="Calibri" panose="020F0502020204030204" pitchFamily="34" charset="0"/>
                <a:ea typeface="+mn-ea"/>
                <a:cs typeface="Calibri" panose="020F0502020204030204" pitchFamily="34" charset="0"/>
              </a:rPr>
              <a:t>Военно</a:t>
            </a:r>
            <a:r>
              <a:rPr kumimoji="0" lang="ru-RU" sz="2000" b="0" i="0" u="none" strike="noStrike" kern="0" cap="none" spc="0" normalizeH="0" baseline="0" noProof="0" dirty="0">
                <a:solidFill>
                  <a:prstClr val="white"/>
                </a:solidFill>
                <a:effectLst/>
                <a:uLnTx/>
                <a:uFillTx/>
                <a:latin typeface="Calibri" panose="020F0502020204030204" pitchFamily="34" charset="0"/>
                <a:ea typeface="+mn-ea"/>
                <a:cs typeface="Calibri" panose="020F0502020204030204" pitchFamily="34" charset="0"/>
              </a:rPr>
              <a:t> – Морскими силами. Он создал  таблицу непотопляемости, по которой можно было рассчитать, как повлияет на корабль затопление тех или других отсеков, какие номера отсеков нужно затопить, чтобы ликвидировать крен и насколько это затопление может улучшить устойчивость корабля.  Использование этих таблиц спасло жизнь многих людей, помогло сберечь огромные материальные ценности. </a:t>
            </a:r>
            <a:endParaRPr kumimoji="0" lang="ru-RU" sz="2000" b="0" i="0" u="none" strike="noStrike" kern="1200" cap="none" spc="0" normalizeH="0" baseline="0" noProof="0" dirty="0">
              <a:solidFill>
                <a:prstClr val="white"/>
              </a:solidFill>
              <a:effectLst/>
              <a:uLnTx/>
              <a:uFillTx/>
              <a:latin typeface="Calibri" panose="020F0502020204030204" pitchFamily="34" charset="0"/>
              <a:ea typeface="+mn-ea"/>
              <a:cs typeface="Calibri" panose="020F0502020204030204" pitchFamily="34" charset="0"/>
            </a:endParaRPr>
          </a:p>
          <a:p>
            <a:pPr marL="342900" marR="0" lvl="0" indent="-342900" defTabSz="914400" rtl="0" eaLnBrk="0" fontAlgn="base" latinLnBrk="0" hangingPunct="0">
              <a:lnSpc>
                <a:spcPct val="100000"/>
              </a:lnSpc>
              <a:spcBef>
                <a:spcPts val="0"/>
              </a:spcBef>
              <a:spcAft>
                <a:spcPct val="0"/>
              </a:spcAft>
              <a:buClrTx/>
              <a:buSzTx/>
              <a:buFont typeface="Wingdings" panose="05000000000000000000" pitchFamily="2" charset="2"/>
              <a:buNone/>
              <a:defRPr/>
            </a:pPr>
            <a:r>
              <a:rPr kumimoji="0" lang="ru-RU" sz="1400" b="0" i="0" u="none" strike="noStrike" kern="0" cap="none" spc="0" normalizeH="0" baseline="0" noProof="0" dirty="0">
                <a:ln>
                  <a:noFill/>
                </a:ln>
                <a:solidFill>
                  <a:srgbClr val="000000"/>
                </a:solidFill>
                <a:effectLst/>
                <a:uLnTx/>
                <a:uFillTx/>
                <a:latin typeface="Arial" panose="020B0604020202020204"/>
                <a:ea typeface="+mn-ea"/>
                <a:cs typeface="+mn-cs"/>
              </a:rPr>
              <a:t> </a:t>
            </a:r>
            <a:endParaRPr lang="ru-RU" sz="2000" dirty="0">
              <a:solidFill>
                <a:schemeClr val="bg1"/>
              </a:solidFill>
              <a:latin typeface="Calibri" panose="020F0502020204030204" pitchFamily="34" charset="0"/>
              <a:cs typeface="Calibri" panose="020F050202020403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1000"/>
                                        <p:tgtEl>
                                          <p:spTgt spid="2"/>
                                        </p:tgtEl>
                                      </p:cBhvr>
                                    </p:animEffect>
                                    <p:anim calcmode="lin" valueType="num">
                                      <p:cBhvr>
                                        <p:cTn id="15" dur="1000" fill="hold"/>
                                        <p:tgtEl>
                                          <p:spTgt spid="2"/>
                                        </p:tgtEl>
                                        <p:attrNameLst>
                                          <p:attrName>ppt_x</p:attrName>
                                        </p:attrNameLst>
                                      </p:cBhvr>
                                      <p:tavLst>
                                        <p:tav tm="0">
                                          <p:val>
                                            <p:strVal val="#ppt_x"/>
                                          </p:val>
                                        </p:tav>
                                        <p:tav tm="100000">
                                          <p:val>
                                            <p:strVal val="#ppt_x"/>
                                          </p:val>
                                        </p:tav>
                                      </p:tavLst>
                                    </p:anim>
                                    <p:anim calcmode="lin" valueType="num">
                                      <p:cBhvr>
                                        <p:cTn id="16"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grpId="0" nodeType="clickEffect">
                                  <p:stCondLst>
                                    <p:cond delay="0"/>
                                  </p:stCondLst>
                                  <p:childTnLst>
                                    <p:set>
                                      <p:cBhvr>
                                        <p:cTn id="20" dur="1" fill="hold">
                                          <p:stCondLst>
                                            <p:cond delay="0"/>
                                          </p:stCondLst>
                                        </p:cTn>
                                        <p:tgtEl>
                                          <p:spTgt spid="4">
                                            <p:txEl>
                                              <p:pRg st="0" end="0"/>
                                            </p:txEl>
                                          </p:spTgt>
                                        </p:tgtEl>
                                        <p:attrNameLst>
                                          <p:attrName>style.visibility</p:attrName>
                                        </p:attrNameLst>
                                      </p:cBhvr>
                                      <p:to>
                                        <p:strVal val="visible"/>
                                      </p:to>
                                    </p:set>
                                    <p:animEffect transition="in" filter="barn(inVertical)">
                                      <p:cBhvr>
                                        <p:cTn id="21" dur="500"/>
                                        <p:tgtEl>
                                          <p:spTgt spid="4">
                                            <p:txEl>
                                              <p:pRg st="0" end="0"/>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grpId="0" nodeType="clickEffect">
                                  <p:stCondLst>
                                    <p:cond delay="0"/>
                                  </p:stCondLst>
                                  <p:childTnLst>
                                    <p:set>
                                      <p:cBhvr>
                                        <p:cTn id="25" dur="1" fill="hold">
                                          <p:stCondLst>
                                            <p:cond delay="0"/>
                                          </p:stCondLst>
                                        </p:cTn>
                                        <p:tgtEl>
                                          <p:spTgt spid="4">
                                            <p:txEl>
                                              <p:pRg st="1" end="1"/>
                                            </p:txEl>
                                          </p:spTgt>
                                        </p:tgtEl>
                                        <p:attrNameLst>
                                          <p:attrName>style.visibility</p:attrName>
                                        </p:attrNameLst>
                                      </p:cBhvr>
                                      <p:to>
                                        <p:strVal val="visible"/>
                                      </p:to>
                                    </p:set>
                                    <p:animEffect transition="in" filter="barn(inVertical)">
                                      <p:cBhvr>
                                        <p:cTn id="26"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2919" y="4449233"/>
            <a:ext cx="3583781" cy="1658198"/>
          </a:xfrm>
        </p:spPr>
        <p:txBody>
          <a:bodyPr/>
          <a:lstStyle/>
          <a:p>
            <a:pPr marL="0" marR="0" lvl="0" indent="0" algn="ctr" defTabSz="179705" rtl="0" eaLnBrk="1" fontAlgn="base" latinLnBrk="0" hangingPunct="1">
              <a:lnSpc>
                <a:spcPct val="100000"/>
              </a:lnSpc>
              <a:spcBef>
                <a:spcPct val="0"/>
              </a:spcBef>
              <a:spcAft>
                <a:spcPct val="0"/>
              </a:spcAft>
              <a:defRPr/>
            </a:pPr>
            <a:r>
              <a:rPr kumimoji="0" lang="ru-RU" sz="2000" b="1" i="0" u="none" strike="noStrike" kern="1200" cap="none" spc="0" normalizeH="0" baseline="0" noProof="0" dirty="0">
                <a:ln>
                  <a:noFill/>
                </a:ln>
                <a:solidFill>
                  <a:prstClr val="black"/>
                </a:solidFill>
                <a:effectLst/>
                <a:uLnTx/>
                <a:uFillTx/>
                <a:latin typeface="Calibri" panose="020F0502020204030204" pitchFamily="34" charset="0"/>
                <a:ea typeface="+mn-ea"/>
                <a:cs typeface="Arial" panose="020B0604020202020204" pitchFamily="34" charset="0"/>
              </a:rPr>
              <a:t>Николай </a:t>
            </a:r>
            <a:r>
              <a:rPr kumimoji="0" lang="ru-RU" sz="2000" b="1" i="0" u="none" strike="noStrike" kern="1200" cap="none" spc="0" normalizeH="0" baseline="0" noProof="0" dirty="0" err="1">
                <a:ln>
                  <a:noFill/>
                </a:ln>
                <a:solidFill>
                  <a:prstClr val="black"/>
                </a:solidFill>
                <a:effectLst/>
                <a:uLnTx/>
                <a:uFillTx/>
                <a:latin typeface="Calibri" panose="020F0502020204030204" pitchFamily="34" charset="0"/>
                <a:ea typeface="+mn-ea"/>
                <a:cs typeface="Arial" panose="020B0604020202020204" pitchFamily="34" charset="0"/>
              </a:rPr>
              <a:t>Гурьевич</a:t>
            </a:r>
            <a:r>
              <a:rPr kumimoji="0" lang="ru-RU" sz="2000" b="1" i="0" u="none" strike="noStrike" kern="1200" cap="none" spc="0" normalizeH="0" baseline="0" noProof="0" dirty="0">
                <a:ln>
                  <a:noFill/>
                </a:ln>
                <a:solidFill>
                  <a:prstClr val="black"/>
                </a:solidFill>
                <a:effectLst/>
                <a:uLnTx/>
                <a:uFillTx/>
                <a:latin typeface="Calibri" panose="020F0502020204030204" pitchFamily="34" charset="0"/>
                <a:ea typeface="+mn-ea"/>
                <a:cs typeface="Arial" panose="020B0604020202020204" pitchFamily="34" charset="0"/>
              </a:rPr>
              <a:t> </a:t>
            </a:r>
            <a:r>
              <a:rPr kumimoji="0" lang="ru-RU" sz="2000" b="1" i="0" u="none" strike="noStrike" kern="1200" cap="none" spc="0" normalizeH="0" baseline="0" noProof="0" dirty="0" err="1">
                <a:ln>
                  <a:noFill/>
                </a:ln>
                <a:solidFill>
                  <a:prstClr val="black"/>
                </a:solidFill>
                <a:effectLst/>
                <a:uLnTx/>
                <a:uFillTx/>
                <a:latin typeface="Calibri" panose="020F0502020204030204" pitchFamily="34" charset="0"/>
                <a:ea typeface="+mn-ea"/>
                <a:cs typeface="Arial" panose="020B0604020202020204" pitchFamily="34" charset="0"/>
              </a:rPr>
              <a:t>Четаев</a:t>
            </a:r>
            <a:r>
              <a:rPr kumimoji="0" lang="ru-RU" sz="2000" b="1" i="0" u="none" strike="noStrike" kern="1200" cap="none" spc="0" normalizeH="0" baseline="0" noProof="0" dirty="0">
                <a:ln>
                  <a:noFill/>
                </a:ln>
                <a:solidFill>
                  <a:prstClr val="black"/>
                </a:solidFill>
                <a:effectLst/>
                <a:uLnTx/>
                <a:uFillTx/>
                <a:latin typeface="Calibri" panose="020F0502020204030204" pitchFamily="34" charset="0"/>
                <a:ea typeface="+mn-ea"/>
                <a:cs typeface="Arial" panose="020B0604020202020204" pitchFamily="34" charset="0"/>
              </a:rPr>
              <a:t> (1902 – 1959) </a:t>
            </a:r>
            <a:br>
              <a:rPr kumimoji="0" lang="ru-RU" sz="2000" b="1" i="0" u="none" strike="noStrike" kern="1200" cap="none" spc="0" normalizeH="0" baseline="0" noProof="0" dirty="0">
                <a:ln>
                  <a:noFill/>
                </a:ln>
                <a:solidFill>
                  <a:prstClr val="black"/>
                </a:solidFill>
                <a:effectLst/>
                <a:uLnTx/>
                <a:uFillTx/>
                <a:latin typeface="Calibri" panose="020F0502020204030204" pitchFamily="34" charset="0"/>
                <a:ea typeface="+mn-ea"/>
                <a:cs typeface="Arial" panose="020B0604020202020204" pitchFamily="34" charset="0"/>
              </a:rPr>
            </a:br>
            <a:r>
              <a:rPr kumimoji="0" lang="ru-RU" sz="2000" b="0" i="0" u="none" strike="noStrike" kern="1200" cap="none" spc="0" normalizeH="0" baseline="0" noProof="0" dirty="0">
                <a:ln>
                  <a:noFill/>
                </a:ln>
                <a:solidFill>
                  <a:prstClr val="black"/>
                </a:solidFill>
                <a:effectLst/>
                <a:uLnTx/>
                <a:uFillTx/>
                <a:latin typeface="Calibri" panose="020F0502020204030204" pitchFamily="34" charset="0"/>
                <a:ea typeface="+mn-ea"/>
                <a:cs typeface="Arial" panose="020B0604020202020204" pitchFamily="34" charset="0"/>
              </a:rPr>
              <a:t>российский советский механик и математик, член-корреспондент АН СССР.</a:t>
            </a:r>
            <a:endParaRPr lang="ru-RU" dirty="0"/>
          </a:p>
        </p:txBody>
      </p:sp>
      <p:pic>
        <p:nvPicPr>
          <p:cNvPr id="5" name="Объект 4"/>
          <p:cNvPicPr>
            <a:picLocks noGrp="1" noChangeAspect="1"/>
          </p:cNvPicPr>
          <p:nvPr>
            <p:ph sz="half" idx="1"/>
          </p:nvPr>
        </p:nvPicPr>
        <p:blipFill>
          <a:blip r:embed="rId2"/>
          <a:stretch>
            <a:fillRect/>
          </a:stretch>
        </p:blipFill>
        <p:spPr>
          <a:xfrm>
            <a:off x="873919" y="614098"/>
            <a:ext cx="2665890" cy="3742002"/>
          </a:xfrm>
          <a:prstGeom prst="rect">
            <a:avLst/>
          </a:prstGeom>
        </p:spPr>
      </p:pic>
      <p:sp>
        <p:nvSpPr>
          <p:cNvPr id="4" name="Объект 3"/>
          <p:cNvSpPr>
            <a:spLocks noGrp="1"/>
          </p:cNvSpPr>
          <p:nvPr>
            <p:ph sz="half" idx="2"/>
          </p:nvPr>
        </p:nvSpPr>
        <p:spPr>
          <a:xfrm>
            <a:off x="4716379" y="614098"/>
            <a:ext cx="4317332" cy="5041901"/>
          </a:xfrm>
        </p:spPr>
        <p:txBody>
          <a:bodyPr>
            <a:noAutofit/>
          </a:bodyPr>
          <a:lstStyle/>
          <a:p>
            <a:pPr indent="89535">
              <a:lnSpc>
                <a:spcPct val="120000"/>
              </a:lnSpc>
              <a:spcAft>
                <a:spcPts val="1000"/>
              </a:spcAft>
              <a:buNone/>
            </a:pPr>
            <a:r>
              <a:rPr lang="ru-RU" kern="0" dirty="0">
                <a:solidFill>
                  <a:schemeClr val="bg1"/>
                </a:solidFill>
                <a:effectLst/>
                <a:latin typeface="Calibri" panose="020F0502020204030204" pitchFamily="34" charset="0"/>
                <a:ea typeface="Times New Roman" panose="02020603050405020304" pitchFamily="18" charset="0"/>
                <a:cs typeface="Calibri" panose="020F0502020204030204" pitchFamily="34" charset="0"/>
              </a:rPr>
              <a:t>Во время Великой Отечественной войны появилась и такая важная проблема, как обеспечение кучности стрельбы и устойчивости снарядов при полете. Эту сложную математическую задачу решил </a:t>
            </a:r>
            <a:r>
              <a:rPr lang="ru-RU" kern="0" dirty="0" err="1">
                <a:solidFill>
                  <a:schemeClr val="bg1"/>
                </a:solidFill>
                <a:effectLst/>
                <a:latin typeface="Calibri" panose="020F0502020204030204" pitchFamily="34" charset="0"/>
                <a:ea typeface="Times New Roman" panose="02020603050405020304" pitchFamily="18" charset="0"/>
                <a:cs typeface="Calibri" panose="020F0502020204030204" pitchFamily="34" charset="0"/>
              </a:rPr>
              <a:t>Н.Г.Четаев</a:t>
            </a:r>
            <a:r>
              <a:rPr lang="ru-RU" kern="0" dirty="0">
                <a:solidFill>
                  <a:schemeClr val="bg1"/>
                </a:solidFill>
                <a:effectLst/>
                <a:latin typeface="Calibri" panose="020F0502020204030204" pitchFamily="34" charset="0"/>
                <a:ea typeface="Times New Roman" panose="02020603050405020304" pitchFamily="18" charset="0"/>
                <a:cs typeface="Calibri" panose="020F0502020204030204" pitchFamily="34" charset="0"/>
              </a:rPr>
              <a:t>. Он рассчитал наивыгоднейшую крутизну нарезки стволов орудий, что позволило обеспечить кучность стрельбы и устойчивость снарядов при полёте.</a:t>
            </a:r>
            <a:endParaRPr lang="ru-RU" kern="1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1000"/>
                                        <p:tgtEl>
                                          <p:spTgt spid="2"/>
                                        </p:tgtEl>
                                      </p:cBhvr>
                                    </p:animEffect>
                                    <p:anim calcmode="lin" valueType="num">
                                      <p:cBhvr>
                                        <p:cTn id="15" dur="1000" fill="hold"/>
                                        <p:tgtEl>
                                          <p:spTgt spid="2"/>
                                        </p:tgtEl>
                                        <p:attrNameLst>
                                          <p:attrName>ppt_x</p:attrName>
                                        </p:attrNameLst>
                                      </p:cBhvr>
                                      <p:tavLst>
                                        <p:tav tm="0">
                                          <p:val>
                                            <p:strVal val="#ppt_x"/>
                                          </p:val>
                                        </p:tav>
                                        <p:tav tm="100000">
                                          <p:val>
                                            <p:strVal val="#ppt_x"/>
                                          </p:val>
                                        </p:tav>
                                      </p:tavLst>
                                    </p:anim>
                                    <p:anim calcmode="lin" valueType="num">
                                      <p:cBhvr>
                                        <p:cTn id="16"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grpId="0" nodeType="clickEffect">
                                  <p:stCondLst>
                                    <p:cond delay="0"/>
                                  </p:stCondLst>
                                  <p:childTnLst>
                                    <p:set>
                                      <p:cBhvr>
                                        <p:cTn id="20" dur="1" fill="hold">
                                          <p:stCondLst>
                                            <p:cond delay="0"/>
                                          </p:stCondLst>
                                        </p:cTn>
                                        <p:tgtEl>
                                          <p:spTgt spid="4">
                                            <p:txEl>
                                              <p:pRg st="0" end="0"/>
                                            </p:txEl>
                                          </p:spTgt>
                                        </p:tgtEl>
                                        <p:attrNameLst>
                                          <p:attrName>style.visibility</p:attrName>
                                        </p:attrNameLst>
                                      </p:cBhvr>
                                      <p:to>
                                        <p:strVal val="visible"/>
                                      </p:to>
                                    </p:set>
                                    <p:animEffect transition="in" filter="barn(inVertical)">
                                      <p:cBhvr>
                                        <p:cTn id="21"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p:cNvPicPr>
            <a:picLocks noChangeAspect="1"/>
          </p:cNvPicPr>
          <p:nvPr/>
        </p:nvPicPr>
        <p:blipFill>
          <a:blip r:embed="rId2"/>
          <a:stretch>
            <a:fillRect/>
          </a:stretch>
        </p:blipFill>
        <p:spPr>
          <a:xfrm>
            <a:off x="873610" y="895846"/>
            <a:ext cx="3200677" cy="3962743"/>
          </a:xfrm>
          <a:prstGeom prst="rect">
            <a:avLst/>
          </a:prstGeom>
        </p:spPr>
      </p:pic>
      <p:sp>
        <p:nvSpPr>
          <p:cNvPr id="2" name="Заголовок 1"/>
          <p:cNvSpPr>
            <a:spLocks noGrp="1"/>
          </p:cNvSpPr>
          <p:nvPr>
            <p:ph type="title"/>
          </p:nvPr>
        </p:nvSpPr>
        <p:spPr>
          <a:xfrm>
            <a:off x="563568" y="837735"/>
            <a:ext cx="3820763" cy="4047415"/>
          </a:xfrm>
        </p:spPr>
        <p:txBody>
          <a:bodyPr/>
          <a:lstStyle/>
          <a:p>
            <a:endParaRPr lang="ru-RU" dirty="0"/>
          </a:p>
        </p:txBody>
      </p:sp>
      <p:sp>
        <p:nvSpPr>
          <p:cNvPr id="3" name="Объект 2"/>
          <p:cNvSpPr>
            <a:spLocks noGrp="1"/>
          </p:cNvSpPr>
          <p:nvPr>
            <p:ph sz="half" idx="1"/>
          </p:nvPr>
        </p:nvSpPr>
        <p:spPr>
          <a:xfrm>
            <a:off x="507492" y="5085567"/>
            <a:ext cx="3806190" cy="1272899"/>
          </a:xfrm>
        </p:spPr>
        <p:txBody>
          <a:bodyPr>
            <a:normAutofit fontScale="47500" lnSpcReduction="20000"/>
          </a:bodyPr>
          <a:lstStyle/>
          <a:p>
            <a:pPr algn="ctr"/>
            <a:r>
              <a:rPr kumimoji="0" lang="ru-RU" sz="3300" b="0" i="0" u="none" strike="noStrike" kern="0" cap="none" spc="0" normalizeH="0" baseline="0" noProof="0" dirty="0">
                <a:ln>
                  <a:noFill/>
                </a:ln>
                <a:solidFill>
                  <a:srgbClr val="FFFFFF"/>
                </a:solidFill>
                <a:effectLst/>
                <a:uLnTx/>
                <a:uFillTx/>
                <a:latin typeface="Calibri" panose="020F0502020204030204" pitchFamily="34" charset="0"/>
                <a:ea typeface="+mn-ea"/>
                <a:cs typeface="Calibri" panose="020F0502020204030204" pitchFamily="34" charset="0"/>
              </a:rPr>
              <a:t> </a:t>
            </a:r>
            <a:r>
              <a:rPr kumimoji="0" lang="ru-RU" sz="4200" b="0" i="0" u="none" strike="noStrike" kern="0" cap="none" spc="0" normalizeH="0" baseline="0" noProof="0" dirty="0">
                <a:ln>
                  <a:noFill/>
                </a:ln>
                <a:solidFill>
                  <a:schemeClr val="tx1"/>
                </a:solidFill>
                <a:effectLst/>
                <a:uLnTx/>
                <a:uFillTx/>
                <a:latin typeface="Calibri" panose="020F0502020204030204" pitchFamily="34" charset="0"/>
                <a:ea typeface="+mn-ea"/>
                <a:cs typeface="Calibri" panose="020F0502020204030204" pitchFamily="34" charset="0"/>
              </a:rPr>
              <a:t>А.А. Ляпунов </a:t>
            </a:r>
          </a:p>
          <a:p>
            <a:pPr algn="ctr"/>
            <a:r>
              <a:rPr kumimoji="0" lang="ru-RU" sz="4200" b="0" i="0" u="none" strike="noStrike" kern="0" cap="none" spc="0" normalizeH="0" baseline="0" noProof="0" dirty="0">
                <a:ln>
                  <a:noFill/>
                </a:ln>
                <a:solidFill>
                  <a:schemeClr val="tx1"/>
                </a:solidFill>
                <a:effectLst/>
                <a:uLnTx/>
                <a:uFillTx/>
                <a:latin typeface="Calibri" panose="020F0502020204030204" pitchFamily="34" charset="0"/>
                <a:ea typeface="+mn-ea"/>
                <a:cs typeface="Calibri" panose="020F0502020204030204" pitchFamily="34" charset="0"/>
              </a:rPr>
              <a:t>(1911 – 1973). </a:t>
            </a:r>
          </a:p>
          <a:p>
            <a:pPr marL="342900" marR="0" lvl="0" indent="-396240" algn="ctr" defTabSz="914400" rtl="0" eaLnBrk="0" fontAlgn="base" latinLnBrk="0" hangingPunct="0">
              <a:lnSpc>
                <a:spcPct val="120000"/>
              </a:lnSpc>
              <a:spcBef>
                <a:spcPct val="20000"/>
              </a:spcBef>
              <a:spcAft>
                <a:spcPct val="0"/>
              </a:spcAft>
              <a:buClrTx/>
              <a:buSzTx/>
              <a:buFontTx/>
              <a:buNone/>
              <a:defRPr/>
            </a:pPr>
            <a:r>
              <a:rPr kumimoji="0" lang="ru-RU" sz="4200" b="0" i="0" u="none" strike="noStrike" kern="0" cap="none" spc="0" normalizeH="0" baseline="0" noProof="0" dirty="0">
                <a:ln>
                  <a:noFill/>
                </a:ln>
                <a:solidFill>
                  <a:schemeClr val="tx1"/>
                </a:solidFill>
                <a:effectLst/>
                <a:uLnTx/>
                <a:uFillTx/>
                <a:latin typeface="Calibri" panose="020F0502020204030204" pitchFamily="34" charset="0"/>
                <a:ea typeface="+mn-ea"/>
                <a:cs typeface="Calibri" panose="020F0502020204030204" pitchFamily="34" charset="0"/>
              </a:rPr>
              <a:t>член - корреспондент АН СССР.</a:t>
            </a:r>
          </a:p>
          <a:p>
            <a:endParaRPr lang="ru-RU" dirty="0"/>
          </a:p>
        </p:txBody>
      </p:sp>
      <p:sp>
        <p:nvSpPr>
          <p:cNvPr id="4" name="Объект 3"/>
          <p:cNvSpPr>
            <a:spLocks noGrp="1"/>
          </p:cNvSpPr>
          <p:nvPr>
            <p:ph sz="half" idx="2"/>
          </p:nvPr>
        </p:nvSpPr>
        <p:spPr>
          <a:xfrm>
            <a:off x="4757737" y="626302"/>
            <a:ext cx="4010481" cy="5260932"/>
          </a:xfrm>
        </p:spPr>
        <p:txBody>
          <a:bodyPr>
            <a:normAutofit fontScale="47500" lnSpcReduction="20000"/>
          </a:bodyPr>
          <a:lstStyle/>
          <a:p>
            <a:pPr marL="342900" marR="0" lvl="0" indent="-396240" algn="l" defTabSz="914400" rtl="0" eaLnBrk="0" fontAlgn="base" latinLnBrk="0" hangingPunct="0">
              <a:lnSpc>
                <a:spcPct val="120000"/>
              </a:lnSpc>
              <a:spcBef>
                <a:spcPct val="20000"/>
              </a:spcBef>
              <a:spcAft>
                <a:spcPct val="0"/>
              </a:spcAft>
              <a:buClrTx/>
              <a:buSzTx/>
              <a:buFontTx/>
              <a:buNone/>
              <a:defRPr/>
            </a:pPr>
            <a:r>
              <a:rPr kumimoji="0" lang="ru-RU" sz="4200" b="0" i="0" u="none" strike="noStrike" kern="0" cap="none" spc="0" normalizeH="0" baseline="0" noProof="0" dirty="0">
                <a:ln>
                  <a:noFill/>
                </a:ln>
                <a:solidFill>
                  <a:srgbClr val="FFFFFF"/>
                </a:solidFill>
                <a:effectLst/>
                <a:uLnTx/>
                <a:uFillTx/>
                <a:latin typeface="Calibri" panose="020F0502020204030204" pitchFamily="34" charset="0"/>
                <a:cs typeface="Calibri" panose="020F0502020204030204" pitchFamily="34" charset="0"/>
              </a:rPr>
              <a:t>      Добровольцем ушел на фронт и участвовал в боях с фашистскими захватчиками в Крыму, на Украине, в Прибалтике и в Восточной Пруссии выдающийся математик и педагог. А.А. Ляпунов храбро воевал и внес много ценного в правила стрельбы. Здесь он использовал свой опыт математика, которому свойственно искать самые лучшие решения. Его предложения увеличили эффективность стрельбы. </a:t>
            </a:r>
            <a:endParaRPr lang="ru-RU"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nodePh="1">
                                  <p:stCondLst>
                                    <p:cond delay="0"/>
                                  </p:stCondLst>
                                  <p:endCondLst>
                                    <p:cond evt="begin" delay="0">
                                      <p:tn val="5"/>
                                    </p:cond>
                                  </p:end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1000"/>
                                        <p:tgtEl>
                                          <p:spTgt spid="3">
                                            <p:txEl>
                                              <p:pRg st="0" end="0"/>
                                            </p:txEl>
                                          </p:spTgt>
                                        </p:tgtEl>
                                      </p:cBhvr>
                                    </p:animEffect>
                                    <p:anim calcmode="lin" valueType="num">
                                      <p:cBhvr>
                                        <p:cTn id="15"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1" end="1"/>
                                            </p:txEl>
                                          </p:spTgt>
                                        </p:tgtEl>
                                        <p:attrNameLst>
                                          <p:attrName>style.visibility</p:attrName>
                                        </p:attrNameLst>
                                      </p:cBhvr>
                                      <p:to>
                                        <p:strVal val="visible"/>
                                      </p:to>
                                    </p:set>
                                    <p:animEffect transition="in" filter="fade">
                                      <p:cBhvr>
                                        <p:cTn id="21" dur="1000"/>
                                        <p:tgtEl>
                                          <p:spTgt spid="3">
                                            <p:txEl>
                                              <p:pRg st="1" end="1"/>
                                            </p:txEl>
                                          </p:spTgt>
                                        </p:tgtEl>
                                      </p:cBhvr>
                                    </p:animEffect>
                                    <p:anim calcmode="lin" valueType="num">
                                      <p:cBhvr>
                                        <p:cTn id="22"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2" end="2"/>
                                            </p:txEl>
                                          </p:spTgt>
                                        </p:tgtEl>
                                        <p:attrNameLst>
                                          <p:attrName>style.visibility</p:attrName>
                                        </p:attrNameLst>
                                      </p:cBhvr>
                                      <p:to>
                                        <p:strVal val="visible"/>
                                      </p:to>
                                    </p:set>
                                    <p:animEffect transition="in" filter="fade">
                                      <p:cBhvr>
                                        <p:cTn id="28" dur="1000"/>
                                        <p:tgtEl>
                                          <p:spTgt spid="3">
                                            <p:txEl>
                                              <p:pRg st="2" end="2"/>
                                            </p:txEl>
                                          </p:spTgt>
                                        </p:tgtEl>
                                      </p:cBhvr>
                                    </p:animEffect>
                                    <p:anim calcmode="lin" valueType="num">
                                      <p:cBhvr>
                                        <p:cTn id="29"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16" presetClass="entr" presetSubtype="21" fill="hold" grpId="0" nodeType="clickEffect">
                                  <p:stCondLst>
                                    <p:cond delay="0"/>
                                  </p:stCondLst>
                                  <p:childTnLst>
                                    <p:set>
                                      <p:cBhvr>
                                        <p:cTn id="34" dur="1" fill="hold">
                                          <p:stCondLst>
                                            <p:cond delay="0"/>
                                          </p:stCondLst>
                                        </p:cTn>
                                        <p:tgtEl>
                                          <p:spTgt spid="4">
                                            <p:txEl>
                                              <p:pRg st="0" end="0"/>
                                            </p:txEl>
                                          </p:spTgt>
                                        </p:tgtEl>
                                        <p:attrNameLst>
                                          <p:attrName>style.visibility</p:attrName>
                                        </p:attrNameLst>
                                      </p:cBhvr>
                                      <p:to>
                                        <p:strVal val="visible"/>
                                      </p:to>
                                    </p:set>
                                    <p:animEffect transition="in" filter="barn(inVertical)">
                                      <p:cBhvr>
                                        <p:cTn id="35"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4"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p:cNvPicPr>
            <a:picLocks noChangeAspect="1"/>
          </p:cNvPicPr>
          <p:nvPr/>
        </p:nvPicPr>
        <p:blipFill>
          <a:blip r:embed="rId2"/>
          <a:srcRect l="-326" r="-1" b="50000"/>
          <a:stretch>
            <a:fillRect/>
          </a:stretch>
        </p:blipFill>
        <p:spPr>
          <a:xfrm>
            <a:off x="335523" y="3845489"/>
            <a:ext cx="4130304" cy="2561011"/>
          </a:xfrm>
          <a:prstGeom prst="rect">
            <a:avLst/>
          </a:prstGeom>
        </p:spPr>
      </p:pic>
      <p:sp>
        <p:nvSpPr>
          <p:cNvPr id="2" name="Заголовок 1"/>
          <p:cNvSpPr>
            <a:spLocks noGrp="1"/>
          </p:cNvSpPr>
          <p:nvPr>
            <p:ph type="title"/>
          </p:nvPr>
        </p:nvSpPr>
        <p:spPr>
          <a:xfrm>
            <a:off x="478345" y="4278897"/>
            <a:ext cx="3820763" cy="2079570"/>
          </a:xfrm>
        </p:spPr>
        <p:txBody>
          <a:bodyPr/>
          <a:lstStyle/>
          <a:p>
            <a:endParaRPr lang="ru-RU" dirty="0"/>
          </a:p>
        </p:txBody>
      </p:sp>
      <p:pic>
        <p:nvPicPr>
          <p:cNvPr id="6" name="Объект 5"/>
          <p:cNvPicPr>
            <a:picLocks noGrp="1" noChangeAspect="1"/>
          </p:cNvPicPr>
          <p:nvPr>
            <p:ph sz="half" idx="1"/>
          </p:nvPr>
        </p:nvPicPr>
        <p:blipFill>
          <a:blip r:embed="rId3"/>
          <a:stretch>
            <a:fillRect/>
          </a:stretch>
        </p:blipFill>
        <p:spPr>
          <a:xfrm>
            <a:off x="4912084" y="3920370"/>
            <a:ext cx="3896393" cy="2486130"/>
          </a:xfrm>
          <a:prstGeom prst="rect">
            <a:avLst/>
          </a:prstGeom>
        </p:spPr>
      </p:pic>
      <p:sp>
        <p:nvSpPr>
          <p:cNvPr id="4" name="Объект 3"/>
          <p:cNvSpPr>
            <a:spLocks noGrp="1"/>
          </p:cNvSpPr>
          <p:nvPr>
            <p:ph sz="half" idx="2"/>
          </p:nvPr>
        </p:nvSpPr>
        <p:spPr>
          <a:xfrm>
            <a:off x="1" y="499533"/>
            <a:ext cx="8563928" cy="2929467"/>
          </a:xfrm>
        </p:spPr>
        <p:txBody>
          <a:bodyPr>
            <a:normAutofit/>
          </a:bodyPr>
          <a:lstStyle/>
          <a:p>
            <a:pPr marL="342900" marR="0" lvl="0" indent="-342900" algn="l" defTabSz="914400" rtl="0" eaLnBrk="0" fontAlgn="base" latinLnBrk="0" hangingPunct="0">
              <a:lnSpc>
                <a:spcPct val="80000"/>
              </a:lnSpc>
              <a:spcBef>
                <a:spcPct val="20000"/>
              </a:spcBef>
              <a:spcAft>
                <a:spcPct val="0"/>
              </a:spcAft>
              <a:buClrTx/>
              <a:buSzTx/>
              <a:buFontTx/>
              <a:buNone/>
              <a:defRPr/>
            </a:pPr>
            <a:r>
              <a:rPr lang="ru-RU" sz="2000" kern="0" dirty="0">
                <a:solidFill>
                  <a:srgbClr val="000000"/>
                </a:solidFill>
                <a:latin typeface="Calibri" panose="020F0502020204030204" pitchFamily="34" charset="0"/>
                <a:cs typeface="Calibri" panose="020F0502020204030204" pitchFamily="34" charset="0"/>
              </a:rPr>
              <a:t>      </a:t>
            </a:r>
            <a:r>
              <a:rPr kumimoji="0" lang="ru-RU" i="0" u="none" strike="noStrike" kern="0" cap="none" spc="0" normalizeH="0" baseline="0" noProof="0" dirty="0">
                <a:ln>
                  <a:noFill/>
                </a:ln>
                <a:solidFill>
                  <a:srgbClr val="FFFFFF"/>
                </a:solidFill>
                <a:effectLst/>
                <a:uLnTx/>
                <a:uFillTx/>
                <a:latin typeface="Calibri" panose="020F0502020204030204" pitchFamily="34" charset="0"/>
                <a:cs typeface="Calibri" panose="020F0502020204030204" pitchFamily="34" charset="0"/>
              </a:rPr>
              <a:t>Героический труд рабочих, инженеров и техников советской промышленности позволил уже летом 1941 года начать оснащение Вооруженных Сил новыми, более совершенными видами боевой техники. В большом количестве войска получали новое оружие - самоходные артиллерийские установки, реактивные минометы, вселяющие в противника дикий ужас. </a:t>
            </a:r>
          </a:p>
          <a:p>
            <a:pPr marL="342900" marR="0" lvl="0" indent="-342900" algn="l" defTabSz="914400" rtl="0" eaLnBrk="0" fontAlgn="base" latinLnBrk="0" hangingPunct="0">
              <a:lnSpc>
                <a:spcPct val="80000"/>
              </a:lnSpc>
              <a:spcBef>
                <a:spcPct val="20000"/>
              </a:spcBef>
              <a:spcAft>
                <a:spcPct val="0"/>
              </a:spcAft>
              <a:buClrTx/>
              <a:buSzTx/>
              <a:buFontTx/>
              <a:buNone/>
              <a:defRPr/>
            </a:pPr>
            <a:r>
              <a:rPr kumimoji="0" lang="ru-RU" i="0" u="none" strike="noStrike" kern="0" cap="none" spc="0" normalizeH="0" baseline="0" noProof="0" dirty="0">
                <a:ln>
                  <a:noFill/>
                </a:ln>
                <a:solidFill>
                  <a:srgbClr val="FFFFFF"/>
                </a:solidFill>
                <a:effectLst/>
                <a:uLnTx/>
                <a:uFillTx/>
                <a:latin typeface="Calibri" panose="020F0502020204030204" pitchFamily="34" charset="0"/>
                <a:cs typeface="Calibri" panose="020F0502020204030204" pitchFamily="34" charset="0"/>
              </a:rPr>
              <a:t>      Расчеты по монтажу нового оружия выполнил научный коллектив под руководством Ивана </a:t>
            </a:r>
            <a:r>
              <a:rPr kumimoji="0" lang="ru-RU" i="0" u="none" strike="noStrike" kern="0" cap="none" spc="0" normalizeH="0" baseline="0" noProof="0" dirty="0" err="1">
                <a:ln>
                  <a:noFill/>
                </a:ln>
                <a:solidFill>
                  <a:srgbClr val="FFFFFF"/>
                </a:solidFill>
                <a:effectLst/>
                <a:uLnTx/>
                <a:uFillTx/>
                <a:latin typeface="Calibri" panose="020F0502020204030204" pitchFamily="34" charset="0"/>
                <a:cs typeface="Calibri" panose="020F0502020204030204" pitchFamily="34" charset="0"/>
              </a:rPr>
              <a:t>Гвая</a:t>
            </a:r>
            <a:r>
              <a:rPr kumimoji="0" lang="ru-RU" i="0" u="none" strike="noStrike" kern="0" cap="none" spc="0" normalizeH="0" baseline="0" noProof="0" dirty="0">
                <a:ln>
                  <a:noFill/>
                </a:ln>
                <a:solidFill>
                  <a:srgbClr val="FFFFFF"/>
                </a:solidFill>
                <a:effectLst/>
                <a:uLnTx/>
                <a:uFillTx/>
                <a:latin typeface="Calibri" panose="020F0502020204030204" pitchFamily="34" charset="0"/>
                <a:cs typeface="Calibri" panose="020F0502020204030204" pitchFamily="34" charset="0"/>
              </a:rPr>
              <a:t>. Реактивная установка стала официально именоваться «БМ-13», а в народе ее нежно называли «Катюшей».</a:t>
            </a:r>
          </a:p>
          <a:p>
            <a:pPr marL="342900" marR="0" lvl="0" indent="-342900" algn="l" defTabSz="914400" rtl="0" eaLnBrk="0" fontAlgn="base" latinLnBrk="0" hangingPunct="0">
              <a:lnSpc>
                <a:spcPct val="80000"/>
              </a:lnSpc>
              <a:spcBef>
                <a:spcPct val="20000"/>
              </a:spcBef>
              <a:spcAft>
                <a:spcPct val="0"/>
              </a:spcAft>
              <a:buClrTx/>
              <a:buSzTx/>
              <a:buFontTx/>
              <a:buNone/>
              <a:defRPr/>
            </a:pPr>
            <a:endParaRPr lang="ru-RU" sz="2000" dirty="0">
              <a:latin typeface="Calibri" panose="020F0502020204030204" pitchFamily="34" charset="0"/>
              <a:cs typeface="Calibri" panose="020F050202020403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1000"/>
                                        <p:tgtEl>
                                          <p:spTgt spid="4">
                                            <p:txEl>
                                              <p:pRg st="0" end="0"/>
                                            </p:txEl>
                                          </p:spTgt>
                                        </p:tgtEl>
                                      </p:cBhvr>
                                    </p:animEffect>
                                    <p:anim calcmode="lin" valueType="num">
                                      <p:cBhvr>
                                        <p:cTn id="8"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
                                            <p:txEl>
                                              <p:pRg st="1" end="1"/>
                                            </p:txEl>
                                          </p:spTgt>
                                        </p:tgtEl>
                                        <p:attrNameLst>
                                          <p:attrName>style.visibility</p:attrName>
                                        </p:attrNameLst>
                                      </p:cBhvr>
                                      <p:to>
                                        <p:strVal val="visible"/>
                                      </p:to>
                                    </p:set>
                                    <p:animEffect transition="in" filter="fade">
                                      <p:cBhvr>
                                        <p:cTn id="14" dur="1000"/>
                                        <p:tgtEl>
                                          <p:spTgt spid="4">
                                            <p:txEl>
                                              <p:pRg st="1" end="1"/>
                                            </p:txEl>
                                          </p:spTgt>
                                        </p:tgtEl>
                                      </p:cBhvr>
                                    </p:animEffect>
                                    <p:anim calcmode="lin" valueType="num">
                                      <p:cBhvr>
                                        <p:cTn id="15"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nodePh="1">
                                  <p:stCondLst>
                                    <p:cond delay="0"/>
                                  </p:stCondLst>
                                  <p:endCondLst>
                                    <p:cond evt="begin" delay="0">
                                      <p:tn val="19"/>
                                    </p:cond>
                                  </p:endCondLst>
                                  <p:childTnLst>
                                    <p:set>
                                      <p:cBhvr>
                                        <p:cTn id="20" dur="1" fill="hold">
                                          <p:stCondLst>
                                            <p:cond delay="0"/>
                                          </p:stCondLst>
                                        </p:cTn>
                                        <p:tgtEl>
                                          <p:spTgt spid="2"/>
                                        </p:tgtEl>
                                        <p:attrNameLst>
                                          <p:attrName>style.visibility</p:attrName>
                                        </p:attrNameLst>
                                      </p:cBhvr>
                                      <p:to>
                                        <p:strVal val="visible"/>
                                      </p:to>
                                    </p:set>
                                    <p:animEffect transition="in" filter="fade">
                                      <p:cBhvr>
                                        <p:cTn id="21" dur="500"/>
                                        <p:tgtEl>
                                          <p:spTgt spid="2"/>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build="p"/>
    </p:bldLst>
  </p:timing>
</p:sld>
</file>

<file path=ppt/theme/theme1.xml><?xml version="1.0" encoding="utf-8"?>
<a:theme xmlns:a="http://schemas.openxmlformats.org/drawingml/2006/main" name="Метрополия">
  <a:themeElements>
    <a:clrScheme name="Метрополия">
      <a:dk1>
        <a:sysClr val="windowText" lastClr="000000"/>
      </a:dk1>
      <a:lt1>
        <a:sysClr val="window" lastClr="FFFFFF"/>
      </a:lt1>
      <a:dk2>
        <a:srgbClr val="212121"/>
      </a:dk2>
      <a:lt2>
        <a:srgbClr val="636363"/>
      </a:lt2>
      <a:accent1>
        <a:srgbClr val="F03B5E"/>
      </a:accent1>
      <a:accent2>
        <a:srgbClr val="DC6FEC"/>
      </a:accent2>
      <a:accent3>
        <a:srgbClr val="60B1F2"/>
      </a:accent3>
      <a:accent4>
        <a:srgbClr val="6AD5BB"/>
      </a:accent4>
      <a:accent5>
        <a:srgbClr val="E8AB4E"/>
      </a:accent5>
      <a:accent6>
        <a:srgbClr val="F56447"/>
      </a:accent6>
      <a:hlink>
        <a:srgbClr val="8F8F8F"/>
      </a:hlink>
      <a:folHlink>
        <a:srgbClr val="A5A5A5"/>
      </a:folHlink>
    </a:clrScheme>
    <a:fontScheme name="Метрополия">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Метрополия">
      <a:fillStyleLst>
        <a:solidFill>
          <a:schemeClr val="phClr"/>
        </a:solidFill>
        <a:gradFill rotWithShape="1">
          <a:gsLst>
            <a:gs pos="0">
              <a:schemeClr val="phClr">
                <a:tint val="70000"/>
                <a:satMod val="100000"/>
                <a:lumMod val="110000"/>
              </a:schemeClr>
            </a:gs>
            <a:gs pos="50000">
              <a:schemeClr val="phClr">
                <a:tint val="75000"/>
                <a:satMod val="101000"/>
                <a:lumMod val="105000"/>
              </a:schemeClr>
            </a:gs>
            <a:gs pos="100000">
              <a:schemeClr val="phClr">
                <a:tint val="82000"/>
                <a:satMod val="104000"/>
                <a:lumMod val="105000"/>
              </a:schemeClr>
            </a:gs>
          </a:gsLst>
          <a:lin ang="2700000" scaled="0"/>
        </a:gradFill>
        <a:gradFill rotWithShape="1">
          <a:gsLst>
            <a:gs pos="0">
              <a:schemeClr val="phClr">
                <a:tint val="97000"/>
                <a:satMod val="100000"/>
                <a:lumMod val="102000"/>
              </a:schemeClr>
            </a:gs>
            <a:gs pos="50000">
              <a:schemeClr val="phClr">
                <a:shade val="100000"/>
                <a:satMod val="100000"/>
                <a:lumMod val="100000"/>
              </a:schemeClr>
            </a:gs>
            <a:gs pos="100000">
              <a:schemeClr val="phClr">
                <a:shade val="80000"/>
                <a:satMod val="100000"/>
                <a:lumMod val="99000"/>
              </a:schemeClr>
            </a:gs>
          </a:gsLst>
          <a:lin ang="2700000" scaled="0"/>
        </a:gradFill>
      </a:fillStyleLst>
      <a:lnStyleLst>
        <a:ln w="9525"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solidFill>
          <a:schemeClr val="phClr">
            <a:shade val="95000"/>
            <a:satMod val="170000"/>
          </a:schemeClr>
        </a:soli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TM03457491[[fn=Метрополия]]</Template>
  <TotalTime>4</TotalTime>
  <Words>956</Words>
  <Application>Microsoft Office PowerPoint</Application>
  <PresentationFormat>Экран (4:3)</PresentationFormat>
  <Paragraphs>28</Paragraphs>
  <Slides>12</Slides>
  <Notes>0</Notes>
  <HiddenSlides>0</HiddenSlides>
  <MMClips>0</MMClips>
  <ScaleCrop>false</ScaleCrop>
  <HeadingPairs>
    <vt:vector size="6" baseType="variant">
      <vt:variant>
        <vt:lpstr>Использованные шрифты</vt:lpstr>
      </vt:variant>
      <vt:variant>
        <vt:i4>6</vt:i4>
      </vt:variant>
      <vt:variant>
        <vt:lpstr>Тема</vt:lpstr>
      </vt:variant>
      <vt:variant>
        <vt:i4>1</vt:i4>
      </vt:variant>
      <vt:variant>
        <vt:lpstr>Заголовки слайдов</vt:lpstr>
      </vt:variant>
      <vt:variant>
        <vt:i4>12</vt:i4>
      </vt:variant>
    </vt:vector>
  </HeadingPairs>
  <TitlesOfParts>
    <vt:vector size="19" baseType="lpstr">
      <vt:lpstr>Arial</vt:lpstr>
      <vt:lpstr>Bookman Old Style</vt:lpstr>
      <vt:lpstr>Calibri</vt:lpstr>
      <vt:lpstr>Calibri Light</vt:lpstr>
      <vt:lpstr>Times New Roman</vt:lpstr>
      <vt:lpstr>Wingdings</vt:lpstr>
      <vt:lpstr>Метрополия</vt:lpstr>
      <vt:lpstr>«Математика и математики в годы Великой Отечественной войны»</vt:lpstr>
      <vt:lpstr>Мстислав Всеволодович Келдыш  (1911 — 1978) —советский учёный в области прикладной математики и      механики, крупный организатор советской науки</vt:lpstr>
      <vt:lpstr>Презентация PowerPoint</vt:lpstr>
      <vt:lpstr>Презентация PowerPoint</vt:lpstr>
      <vt:lpstr>Андрей Николаевич Колмогоров   (1903 – 1987) Один из крупнейших математиков  ХХ века, академик.  </vt:lpstr>
      <vt:lpstr>Алексей Николаевич Крылов  (1863 – 1945). Российский кораблестроитель, механик и математик, академик. </vt:lpstr>
      <vt:lpstr>Николай Гурьевич Четаев (1902 – 1959)  российский советский механик и математик, член-корреспондент АН СССР.</vt:lpstr>
      <vt:lpstr>Презентация PowerPoint</vt:lpstr>
      <vt:lpstr>Презентация PowerPoint</vt:lpstr>
      <vt:lpstr>Михаил Алексеевич Лаврентьев (1900г. — 1980г.) – советский математик и механик, основатель Сибирского отделения АН СССР и Новосибирского Академгородка</vt:lpstr>
      <vt:lpstr>Сергей Натанович Бернштейн  (1880 —1968) — советский математик еврейского происхождения.  </vt:lpstr>
      <vt:lpstr>«Советская математика с честью выдержала суровые испытания войны.   Следы  науки всюду, вклад математики и математиков в победу над фашизмом велик. Вместе с многими именами, заслуженно ставшими хрестоматийными сколько имён из миллионов тех не знаменитых, не отмеченных наградами и славой при жизни, которые в трудную минуту для отчизны  до конца выполнили свой долг и отдали ей самое дорогое - жизнь!  Сколько замыслов осталось неосуществлёнными, какие россыпи математических сокровищ, они унесли с собой. Трудно даже представить, какой была бы сегодня математика, не понеси мы этой невосполнимой потери».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svetlana_kurbatova@list.ru</dc:creator>
  <cp:lastModifiedBy>svetlana_kurbatova@list.ru</cp:lastModifiedBy>
  <cp:revision>7</cp:revision>
  <dcterms:created xsi:type="dcterms:W3CDTF">2025-10-27T08:44:00Z</dcterms:created>
  <dcterms:modified xsi:type="dcterms:W3CDTF">2025-11-30T15:52:54Z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9872E8F0886B425E8E27C1406075FC3B_12</vt:lpwstr>
  </property>
  <property fmtid="{D5CDD505-2E9C-101B-9397-08002B2CF9AE}" pid="3" name="KSOProductBuildVer">
    <vt:lpwstr>1049-12.2.0.23131</vt:lpwstr>
  </property>
</Properties>
</file>