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68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9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4C49B0B-1FD2-4326-AEA8-21A507CE8CEB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F68445B-8CDB-4305-8CEE-3FF0E9A0AE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f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0629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МБОУ «</a:t>
            </a:r>
            <a:r>
              <a:rPr lang="ru-RU" sz="3200" b="1" dirty="0" err="1" smtClean="0"/>
              <a:t>Глазуновская</a:t>
            </a:r>
            <a:r>
              <a:rPr lang="ru-RU" sz="3200" b="1" dirty="0" smtClean="0"/>
              <a:t> основная школа»</a:t>
            </a:r>
            <a:br>
              <a:rPr lang="ru-RU" sz="3200" b="1" dirty="0" smtClean="0"/>
            </a:br>
            <a:r>
              <a:rPr lang="ru-RU" sz="3200" b="1" dirty="0" smtClean="0"/>
              <a:t>Урок в 7 классе по теме: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3568" y="2492896"/>
            <a:ext cx="8062912" cy="1752600"/>
          </a:xfrm>
          <a:solidFill>
            <a:schemeClr val="accent2"/>
          </a:solidFill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Класс Птицы.  Особенности внешнего строения и опорно-двигательной системы.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Учитель Демичева М.В.</a:t>
            </a:r>
          </a:p>
        </p:txBody>
      </p:sp>
    </p:spTree>
    <p:extLst>
      <p:ext uri="{BB962C8B-B14F-4D97-AF65-F5344CB8AC3E}">
        <p14:creationId xmlns:p14="http://schemas.microsoft.com/office/powerpoint/2010/main" val="17545950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7848872" cy="5976664"/>
          </a:xfrm>
        </p:spPr>
      </p:pic>
    </p:spTree>
    <p:extLst>
      <p:ext uri="{BB962C8B-B14F-4D97-AF65-F5344CB8AC3E}">
        <p14:creationId xmlns:p14="http://schemas.microsoft.com/office/powerpoint/2010/main" val="187357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4" y="260648"/>
            <a:ext cx="7884876" cy="6192688"/>
          </a:xfrm>
        </p:spPr>
      </p:pic>
    </p:spTree>
    <p:extLst>
      <p:ext uri="{BB962C8B-B14F-4D97-AF65-F5344CB8AC3E}">
        <p14:creationId xmlns:p14="http://schemas.microsoft.com/office/powerpoint/2010/main" val="269699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7848872" cy="6120680"/>
          </a:xfrm>
        </p:spPr>
      </p:pic>
    </p:spTree>
    <p:extLst>
      <p:ext uri="{BB962C8B-B14F-4D97-AF65-F5344CB8AC3E}">
        <p14:creationId xmlns:p14="http://schemas.microsoft.com/office/powerpoint/2010/main" val="17693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1070992"/>
          </a:xfrm>
        </p:spPr>
        <p:txBody>
          <a:bodyPr/>
          <a:lstStyle/>
          <a:p>
            <a:pPr algn="ctr"/>
            <a:r>
              <a:rPr lang="ru-RU" dirty="0" smtClean="0"/>
              <a:t>Закончите 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•	сегодня я узнал…</a:t>
            </a:r>
          </a:p>
          <a:p>
            <a:r>
              <a:rPr lang="ru-RU" dirty="0"/>
              <a:t>•	мне было сложно понять…</a:t>
            </a:r>
          </a:p>
          <a:p>
            <a:r>
              <a:rPr lang="ru-RU" dirty="0"/>
              <a:t>•	могу рассказать о…</a:t>
            </a:r>
          </a:p>
          <a:p>
            <a:r>
              <a:rPr lang="ru-RU" dirty="0"/>
              <a:t>•	я понял, что…</a:t>
            </a:r>
          </a:p>
          <a:p>
            <a:r>
              <a:rPr lang="ru-RU" dirty="0"/>
              <a:t>•	я не понял, что…</a:t>
            </a:r>
          </a:p>
          <a:p>
            <a:r>
              <a:rPr lang="ru-RU" dirty="0"/>
              <a:t>•	теперь я могу…</a:t>
            </a:r>
          </a:p>
          <a:p>
            <a:r>
              <a:rPr lang="ru-RU" dirty="0"/>
              <a:t>•	меня удивило…</a:t>
            </a:r>
          </a:p>
          <a:p>
            <a:r>
              <a:rPr lang="ru-RU" dirty="0"/>
              <a:t>•	мне захотелось…</a:t>
            </a:r>
          </a:p>
          <a:p>
            <a:r>
              <a:rPr lang="ru-RU" dirty="0"/>
              <a:t> теперь я знаю, что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03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Подумайте и объясните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6462184" cy="4846638"/>
          </a:xfrm>
        </p:spPr>
      </p:pic>
    </p:spTree>
    <p:extLst>
      <p:ext uri="{BB962C8B-B14F-4D97-AF65-F5344CB8AC3E}">
        <p14:creationId xmlns:p14="http://schemas.microsoft.com/office/powerpoint/2010/main" val="404008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Ответим на вопросы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5252803" cy="2379868"/>
          </a:xfrm>
        </p:spPr>
      </p:pic>
      <p:pic>
        <p:nvPicPr>
          <p:cNvPr id="1026" name="Picture 2" descr="C:\Users\Мари\Desktop\материал на урок\ящерица.jf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816424" cy="258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ри\Desktop\материал на урок\zelenaya-lyagushka.jpg.crdownlo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68960"/>
            <a:ext cx="3816424" cy="2280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90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7639292" cy="5616624"/>
          </a:xfrm>
        </p:spPr>
      </p:pic>
    </p:spTree>
    <p:extLst>
      <p:ext uri="{BB962C8B-B14F-4D97-AF65-F5344CB8AC3E}">
        <p14:creationId xmlns:p14="http://schemas.microsoft.com/office/powerpoint/2010/main" val="73252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7383016" cy="2016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 Птицы. Особенности внешнего строения и опорно-двигательной системы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92896"/>
            <a:ext cx="6446664" cy="4160113"/>
          </a:xfrm>
        </p:spPr>
      </p:pic>
    </p:spTree>
    <p:extLst>
      <p:ext uri="{BB962C8B-B14F-4D97-AF65-F5344CB8AC3E}">
        <p14:creationId xmlns:p14="http://schemas.microsoft.com/office/powerpoint/2010/main" val="995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7276844" cy="5904656"/>
          </a:xfrm>
        </p:spPr>
      </p:pic>
    </p:spTree>
    <p:extLst>
      <p:ext uri="{BB962C8B-B14F-4D97-AF65-F5344CB8AC3E}">
        <p14:creationId xmlns:p14="http://schemas.microsoft.com/office/powerpoint/2010/main" val="346976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0" y="332656"/>
            <a:ext cx="7968885" cy="6264696"/>
          </a:xfrm>
        </p:spPr>
      </p:pic>
    </p:spTree>
    <p:extLst>
      <p:ext uri="{BB962C8B-B14F-4D97-AF65-F5344CB8AC3E}">
        <p14:creationId xmlns:p14="http://schemas.microsoft.com/office/powerpoint/2010/main" val="20864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365759"/>
            <a:ext cx="7239000" cy="39894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7776864" cy="6408712"/>
          </a:xfrm>
        </p:spPr>
      </p:pic>
    </p:spTree>
    <p:extLst>
      <p:ext uri="{BB962C8B-B14F-4D97-AF65-F5344CB8AC3E}">
        <p14:creationId xmlns:p14="http://schemas.microsoft.com/office/powerpoint/2010/main" val="28158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8016890" cy="6012668"/>
          </a:xfrm>
        </p:spPr>
      </p:pic>
    </p:spTree>
    <p:extLst>
      <p:ext uri="{BB962C8B-B14F-4D97-AF65-F5344CB8AC3E}">
        <p14:creationId xmlns:p14="http://schemas.microsoft.com/office/powerpoint/2010/main" val="196337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792088"/>
          </a:xfrm>
        </p:spPr>
        <p:txBody>
          <a:bodyPr/>
          <a:lstStyle/>
          <a:p>
            <a:pPr algn="ctr"/>
            <a:r>
              <a:rPr lang="ru-RU" dirty="0" smtClean="0"/>
              <a:t>СКЕЛЕТ ПТИЦЫ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24744"/>
            <a:ext cx="5400600" cy="5256584"/>
          </a:xfrm>
        </p:spPr>
      </p:pic>
    </p:spTree>
    <p:extLst>
      <p:ext uri="{BB962C8B-B14F-4D97-AF65-F5344CB8AC3E}">
        <p14:creationId xmlns:p14="http://schemas.microsoft.com/office/powerpoint/2010/main" val="109824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108</TotalTime>
  <Words>40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МБОУ «Глазуновская основная школа» Урок в 7 классе по теме: </vt:lpstr>
      <vt:lpstr>Ответим на вопросы</vt:lpstr>
      <vt:lpstr>Презентация PowerPoint</vt:lpstr>
      <vt:lpstr>Класс Птицы. Особенности внешнего строения и опорно-двигательной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СКЕЛЕТ ПТИЦЫ</vt:lpstr>
      <vt:lpstr>Презентация PowerPoint</vt:lpstr>
      <vt:lpstr>Презентация PowerPoint</vt:lpstr>
      <vt:lpstr>Презентация PowerPoint</vt:lpstr>
      <vt:lpstr>Закончите предложения</vt:lpstr>
      <vt:lpstr>Подумайте и объясните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«Глазуновская основная школа» Урок в 7 классе по теме:</dc:title>
  <dc:creator>Пользователь Windows</dc:creator>
  <cp:lastModifiedBy>Пользователь Windows</cp:lastModifiedBy>
  <cp:revision>12</cp:revision>
  <dcterms:created xsi:type="dcterms:W3CDTF">2022-02-11T19:15:12Z</dcterms:created>
  <dcterms:modified xsi:type="dcterms:W3CDTF">2022-02-21T17:12:28Z</dcterms:modified>
</cp:coreProperties>
</file>