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646" r:id="rId2"/>
    <p:sldId id="648" r:id="rId3"/>
    <p:sldId id="647" r:id="rId4"/>
    <p:sldId id="649" r:id="rId5"/>
    <p:sldId id="654" r:id="rId6"/>
    <p:sldId id="653" r:id="rId7"/>
    <p:sldId id="650" r:id="rId8"/>
    <p:sldId id="656" r:id="rId9"/>
    <p:sldId id="657" r:id="rId10"/>
    <p:sldId id="651" r:id="rId11"/>
    <p:sldId id="658" r:id="rId12"/>
    <p:sldId id="660" r:id="rId13"/>
    <p:sldId id="661" r:id="rId14"/>
    <p:sldId id="652" r:id="rId15"/>
    <p:sldId id="387" r:id="rId16"/>
    <p:sldId id="642" r:id="rId17"/>
    <p:sldId id="641" r:id="rId18"/>
    <p:sldId id="640" r:id="rId19"/>
    <p:sldId id="639" r:id="rId20"/>
    <p:sldId id="638" r:id="rId21"/>
    <p:sldId id="635" r:id="rId22"/>
    <p:sldId id="631" r:id="rId23"/>
    <p:sldId id="644" r:id="rId24"/>
    <p:sldId id="630" r:id="rId25"/>
    <p:sldId id="629" r:id="rId26"/>
    <p:sldId id="628" r:id="rId27"/>
    <p:sldId id="627" r:id="rId28"/>
    <p:sldId id="625" r:id="rId29"/>
    <p:sldId id="626" r:id="rId30"/>
    <p:sldId id="645" r:id="rId31"/>
    <p:sldId id="65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33CC"/>
    <a:srgbClr val="666699"/>
    <a:srgbClr val="FF99CC"/>
    <a:srgbClr val="CC66FF"/>
    <a:srgbClr val="FFFFCC"/>
    <a:srgbClr val="FFCC99"/>
    <a:srgbClr val="1F1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42" autoAdjust="0"/>
    <p:restoredTop sz="94662" autoAdjust="0"/>
  </p:normalViewPr>
  <p:slideViewPr>
    <p:cSldViewPr>
      <p:cViewPr>
        <p:scale>
          <a:sx n="70" d="100"/>
          <a:sy n="70" d="100"/>
        </p:scale>
        <p:origin x="-12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32905-864D-4C7B-95D0-FECD1CFEF82E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B8C38-1B8A-4CD5-B378-DF20199029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997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476672"/>
            <a:ext cx="784887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«</a:t>
            </a:r>
            <a:r>
              <a:rPr lang="ru-RU" sz="3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Оздоровление </a:t>
            </a:r>
            <a:r>
              <a:rPr lang="ru-RU" sz="36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детей дошкольного возраста </a:t>
            </a:r>
            <a:endParaRPr lang="ru-RU" sz="3600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36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методике игрового стретчинга»</a:t>
            </a:r>
            <a:endParaRPr lang="ru-RU" sz="36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867" y="2999666"/>
            <a:ext cx="6593285" cy="31704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64088" y="4077071"/>
            <a:ext cx="337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Шаяхметова Н.С.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инструктор по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физической культуре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МАДОУ детский сад № 11</a:t>
            </a:r>
          </a:p>
        </p:txBody>
      </p:sp>
    </p:spTree>
    <p:extLst>
      <p:ext uri="{BB962C8B-B14F-4D97-AF65-F5344CB8AC3E}">
        <p14:creationId xmlns:p14="http://schemas.microsoft.com/office/powerpoint/2010/main" val="286405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F:\мастер 2021\изображение_viber_2021-02-05_12-05-5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" t="21501"/>
          <a:stretch/>
        </p:blipFill>
        <p:spPr bwMode="auto">
          <a:xfrm>
            <a:off x="107505" y="116632"/>
            <a:ext cx="5364038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мастер 2021\изображение_viber_2021-02-04_11-42-45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" t="19611" r="10763" b="10460"/>
          <a:stretch/>
        </p:blipFill>
        <p:spPr bwMode="auto">
          <a:xfrm>
            <a:off x="3074435" y="3501008"/>
            <a:ext cx="5458005" cy="321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:\мастер 2021\pngtree-aeroplane-clipart-airplane-vector-cartoon-plane-png-image_424691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543" y="-224136"/>
            <a:ext cx="3725144" cy="3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:\мастер 2021\8eeb74c3d535ac3cbd87b07ad6155927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83" t="10773" r="7811" b="7916"/>
          <a:stretch/>
        </p:blipFill>
        <p:spPr bwMode="auto">
          <a:xfrm flipH="1">
            <a:off x="0" y="3846084"/>
            <a:ext cx="2975213" cy="252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78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мастер 2021\изображение_viber_2021-02-04_11-42-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544" y="8199530"/>
            <a:ext cx="6094984" cy="457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мастер 2021\изображение_viber_2021-02-04_11-42-2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8" r="6073" b="15405"/>
          <a:stretch/>
        </p:blipFill>
        <p:spPr bwMode="auto">
          <a:xfrm>
            <a:off x="107504" y="260648"/>
            <a:ext cx="5792491" cy="324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мастер 2021\изображение_viber_2021-02-05_09-44-40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54"/>
          <a:stretch/>
        </p:blipFill>
        <p:spPr bwMode="auto">
          <a:xfrm>
            <a:off x="1990215" y="3646262"/>
            <a:ext cx="7093296" cy="310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:\мастер 2021\паучки_DoV (8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75062"/>
            <a:ext cx="2976422" cy="181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мастер 2021\8323c21ae336c4cf660ecf6852a73a62--cartoo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25" y="4161274"/>
            <a:ext cx="2107747" cy="261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94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мастер 2021\изображение_viber_2021-02-05_12-04-38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4" t="29102" r="17057" b="12015"/>
          <a:stretch/>
        </p:blipFill>
        <p:spPr bwMode="auto">
          <a:xfrm>
            <a:off x="167619" y="116632"/>
            <a:ext cx="505692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мастер 2021\изображение_viber_2021-02-04_11-42-4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8" t="37595" r="13762" b="7155"/>
          <a:stretch/>
        </p:blipFill>
        <p:spPr bwMode="auto">
          <a:xfrm>
            <a:off x="3419872" y="3456099"/>
            <a:ext cx="5363570" cy="337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F:\мастер 2021\pngtree-floating-waves-decoration-illustration-png-image_474619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7166"/>
            <a:ext cx="3311151" cy="275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F:\мастер 2021\hello_html_m188288bc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3989467"/>
            <a:ext cx="4536504" cy="2466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7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зал\DSCF3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704523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зал\DSCF301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18210" r="-88"/>
          <a:stretch/>
        </p:blipFill>
        <p:spPr bwMode="auto">
          <a:xfrm>
            <a:off x="3917032" y="3429000"/>
            <a:ext cx="5057335" cy="325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мастер 2021\depositphotos_117491866-stock-illustration-kids-yoga-poses-vector-illustration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2768" r="28689" b="39056"/>
          <a:stretch/>
        </p:blipFill>
        <p:spPr bwMode="auto">
          <a:xfrm>
            <a:off x="5801459" y="188676"/>
            <a:ext cx="2088232" cy="276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мастер 2021\depositphotos_117491866-stock-illustration-kids-yoga-poses-vector-illustration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2" t="66515" r="75244" b="10349"/>
          <a:stretch/>
        </p:blipFill>
        <p:spPr bwMode="auto">
          <a:xfrm>
            <a:off x="666834" y="4067032"/>
            <a:ext cx="2032957" cy="257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118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31320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ывод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777651"/>
            <a:ext cx="820891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получают дети в результате занятий стретчингом?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гибкость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опорно - двигательного аппарата;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правильной осанки;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плоскостопия;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функциональное совершенствование органов дыхания, кровообращения, сердечно - сосудистой системы, нервной системы;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психомоторных способностей детей;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равновесия, вестибулярной устойчивости;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внимания, памяти;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 к занятиям физической культурой.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08" t="1915" r="1841" b="61990"/>
          <a:stretch/>
        </p:blipFill>
        <p:spPr>
          <a:xfrm>
            <a:off x="7250809" y="4653136"/>
            <a:ext cx="1892921" cy="2304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99" r="67512"/>
          <a:stretch/>
        </p:blipFill>
        <p:spPr>
          <a:xfrm flipH="1">
            <a:off x="6915733" y="125765"/>
            <a:ext cx="2227997" cy="27227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48" t="41600" r="28905" b="36916"/>
          <a:stretch/>
        </p:blipFill>
        <p:spPr>
          <a:xfrm>
            <a:off x="971600" y="5384596"/>
            <a:ext cx="2437832" cy="147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6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0489" y="2276872"/>
            <a:ext cx="8643998" cy="17543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Легенда</a:t>
            </a:r>
          </a:p>
          <a:p>
            <a:pPr algn="ctr"/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«Красавица Ангара»</a:t>
            </a:r>
            <a:endParaRPr lang="ru-RU" sz="5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noaction"/>
          </p:cNvPr>
          <p:cNvSpPr/>
          <p:nvPr/>
        </p:nvSpPr>
        <p:spPr>
          <a:xfrm>
            <a:off x="2000232" y="5500702"/>
            <a:ext cx="5572164" cy="357190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1520" y="5233021"/>
            <a:ext cx="8499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  <a:latin typeface="Comic Sans MS" pitchFamily="66" charset="0"/>
              </a:rPr>
              <a:t> 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  <a:effectLst>
                <a:glow rad="101600">
                  <a:schemeClr val="accent1">
                    <a:lumMod val="50000"/>
                    <a:alpha val="6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1328" y="4680153"/>
            <a:ext cx="7632848" cy="5232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X-Ray Dog - An Epic Light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009.005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545144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q\Downloads\99740122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911" y="1500173"/>
            <a:ext cx="8493561" cy="476274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9786" y="332656"/>
            <a:ext cx="6987810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В старые времена могучий Байкал был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весёлым и добрым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06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002"/>
          <p:cNvPicPr>
            <a:picLocks noChangeAspect="1" noChangeArrowheads="1"/>
          </p:cNvPicPr>
          <p:nvPr/>
        </p:nvPicPr>
        <p:blipFill>
          <a:blip r:embed="rId2" cstate="print"/>
          <a:srcRect b="86"/>
          <a:stretch>
            <a:fillRect/>
          </a:stretch>
        </p:blipFill>
        <p:spPr>
          <a:xfrm>
            <a:off x="568387" y="1357297"/>
            <a:ext cx="8036061" cy="523148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68387" y="260648"/>
            <a:ext cx="7935788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Крепко любил он свою единственную дочь Ангару. Красивее её не было на земле</a:t>
            </a:r>
          </a:p>
        </p:txBody>
      </p:sp>
    </p:spTree>
    <p:extLst>
      <p:ext uri="{BB962C8B-B14F-4D97-AF65-F5344CB8AC3E}">
        <p14:creationId xmlns:p14="http://schemas.microsoft.com/office/powerpoint/2010/main" val="30584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q\Downloads\11532848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280919" cy="56196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47556" y="260648"/>
            <a:ext cx="7176878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Днем она светла – светлее неба</a:t>
            </a:r>
          </a:p>
        </p:txBody>
      </p:sp>
    </p:spTree>
    <p:extLst>
      <p:ext uri="{BB962C8B-B14F-4D97-AF65-F5344CB8AC3E}">
        <p14:creationId xmlns:p14="http://schemas.microsoft.com/office/powerpoint/2010/main" val="350187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q\Downloads\0_9bbd2_63cde3a3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28670"/>
            <a:ext cx="7992888" cy="562822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44992" y="260648"/>
            <a:ext cx="7184587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Ночью темна – темнее тучи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91072" y="6556891"/>
            <a:ext cx="26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солнышко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71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54192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стретчинг?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100524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Стретчинг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оздоровительная методика, которая направленна на укрепление позвоночника и основана на естественных растяжках мышц.</a:t>
            </a:r>
          </a:p>
          <a:p>
            <a:endParaRPr lang="ru-RU" dirty="0"/>
          </a:p>
        </p:txBody>
      </p:sp>
      <p:pic>
        <p:nvPicPr>
          <p:cNvPr id="1029" name="Picture 5" descr="F:\мастер 2021\depositphotos_117491866-stock-illustration-kids-yoga-poses-vector-illustratio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06" b="68995"/>
          <a:stretch/>
        </p:blipFill>
        <p:spPr bwMode="auto">
          <a:xfrm>
            <a:off x="691837" y="3102163"/>
            <a:ext cx="7688318" cy="327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3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14" y="116632"/>
            <a:ext cx="7271520" cy="19389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Многие любили её. </a:t>
            </a:r>
            <a:r>
              <a:rPr lang="ru-RU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И кто бы не ехал мимо Ангары все любовались ею все славили её.</a:t>
            </a:r>
          </a:p>
          <a:p>
            <a:r>
              <a:rPr lang="ru-RU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Даже перелетные птицы: гуси, лебеди, журавли - спускались низко, но на воду Ангары садились редко.</a:t>
            </a:r>
          </a:p>
        </p:txBody>
      </p:sp>
      <p:pic>
        <p:nvPicPr>
          <p:cNvPr id="3" name="Picture 3" descr="Последний луч коснулся волн и побежал за горизонт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3" y="2055624"/>
            <a:ext cx="7848872" cy="47143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7587" y="5825613"/>
            <a:ext cx="4320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птица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99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5711" y="260648"/>
            <a:ext cx="8006017" cy="12003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Старик Байкал берег дочь пуще своего сердца. Однажды, когда Байкал уснул, бросилась Ангара бежать к юноше Енисею.</a:t>
            </a:r>
          </a:p>
        </p:txBody>
      </p:sp>
      <p:pic>
        <p:nvPicPr>
          <p:cNvPr id="1026" name="Picture 2" descr="C:\Users\Наталья\Desktop\i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" r="1356"/>
          <a:stretch/>
        </p:blipFill>
        <p:spPr bwMode="auto">
          <a:xfrm>
            <a:off x="467544" y="1700808"/>
            <a:ext cx="8164184" cy="448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246" y="638416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бег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65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8860" y="2276872"/>
            <a:ext cx="3643338" cy="19389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Проснулся Байкал, гневно всплеснул волнами. Поднялась свирепая буря, зарыдали горы, </a:t>
            </a:r>
          </a:p>
        </p:txBody>
      </p:sp>
      <p:pic>
        <p:nvPicPr>
          <p:cNvPr id="3" name="Picture 2" descr="C:\Users\q\Downloads\735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3631" y="836712"/>
            <a:ext cx="4401668" cy="2298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Users\q\Downloads\46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3631" y="3798097"/>
            <a:ext cx="4532962" cy="24482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648866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гора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34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0688"/>
            <a:ext cx="3502894" cy="42288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попадали леса, почернело от горя небо, звери в страхе разбежались</a:t>
            </a:r>
          </a:p>
          <a:p>
            <a:pPr algn="ctr">
              <a:spcBef>
                <a:spcPct val="20000"/>
              </a:spcBef>
            </a:pP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по всей земле, рыбы нырнули на самое дно, птицы унеслись к солнцу.  Только ветер выл, да бесновалось море-богатырь </a:t>
            </a:r>
          </a:p>
        </p:txBody>
      </p:sp>
      <p:pic>
        <p:nvPicPr>
          <p:cNvPr id="3" name="Picture 3" descr="C:\Users\q\Downloads\1348975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620688"/>
            <a:ext cx="4680520" cy="2446869"/>
          </a:xfrm>
          <a:prstGeom prst="rect">
            <a:avLst/>
          </a:prstGeom>
          <a:noFill/>
        </p:spPr>
      </p:pic>
      <p:pic>
        <p:nvPicPr>
          <p:cNvPr id="2050" name="Picture 2" descr="https://c.wallhere.com/photos/a0/61/nature_water_underwater_sea_fish_shoal_of_fish_coral-101237.jpg!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3526261"/>
            <a:ext cx="4704983" cy="264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635748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рыбка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0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3988" y="142852"/>
            <a:ext cx="8150339" cy="171739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Напрасно бушевал и свирепствовал Байкал,</a:t>
            </a:r>
          </a:p>
          <a:p>
            <a:pPr algn="ctr">
              <a:spcBef>
                <a:spcPct val="20000"/>
              </a:spcBef>
            </a:pP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напрасно метался по горам - он уже не смог ни догнать, ни удержать беглянку. </a:t>
            </a:r>
          </a:p>
          <a:p>
            <a:pPr algn="ctr">
              <a:spcBef>
                <a:spcPct val="20000"/>
              </a:spcBef>
            </a:pP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Всё дальше уходила она </a:t>
            </a:r>
          </a:p>
        </p:txBody>
      </p:sp>
      <p:pic>
        <p:nvPicPr>
          <p:cNvPr id="3" name="Picture 2" descr="C:\Users\q\Downloads\RIAN_00938994.HR.ru.jpg"/>
          <p:cNvPicPr>
            <a:picLocks noChangeAspect="1" noChangeArrowheads="1"/>
          </p:cNvPicPr>
          <p:nvPr/>
        </p:nvPicPr>
        <p:blipFill>
          <a:blip r:embed="rId2" cstate="print"/>
          <a:srcRect b="3"/>
          <a:stretch>
            <a:fillRect/>
          </a:stretch>
        </p:blipFill>
        <p:spPr bwMode="auto">
          <a:xfrm>
            <a:off x="603988" y="2132856"/>
            <a:ext cx="8117452" cy="44556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008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7784" y="260648"/>
            <a:ext cx="8076245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Могучий Байкал ударил по седой горе, отломил от неё скалу и бросил вслед убегающей дочери</a:t>
            </a:r>
          </a:p>
        </p:txBody>
      </p:sp>
      <p:pic>
        <p:nvPicPr>
          <p:cNvPr id="3" name="Picture 2" descr="C:\Users\q\Downloads\IMG_3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3" y="1268760"/>
            <a:ext cx="8240248" cy="519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68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7913" y="160338"/>
            <a:ext cx="6984776" cy="10895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endParaRPr lang="ru-RU" sz="9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  <a:p>
            <a:pPr algn="ctr"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А Ангара бежала радостная и счастливая.</a:t>
            </a:r>
          </a:p>
          <a:p>
            <a:pPr algn="ctr"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4" name="AutoShape 2" descr="http://ostanovi-prostatit.ru/photos/omul-prezentatsiya-dlya-detey-16857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C:\Users\Наталья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913" y="1440674"/>
            <a:ext cx="6984776" cy="523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78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337" y="69945"/>
            <a:ext cx="8076245" cy="132343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  </a:t>
            </a:r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Такою и встретил её могучий красавец,                   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      славный витязь Енисей</a:t>
            </a:r>
            <a:endParaRPr lang="ru-RU" sz="2400" dirty="0">
              <a:solidFill>
                <a:schemeClr val="accent2"/>
              </a:solidFill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И бросились они в объятия друг к другу…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" name="Picture 2" descr="Файл:Bel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03548" y="1427235"/>
            <a:ext cx="8087034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724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510" y="260648"/>
            <a:ext cx="8071735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Скалу, что кинул когда-то в Ангару Байкал, люди прозвали Шаманским камнем 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Picture 2" descr="C:\Users\q\Downloads\0_80b5d_adc655c3_XXL.jpg"/>
          <p:cNvPicPr>
            <a:picLocks noChangeAspect="1" noChangeArrowheads="1"/>
          </p:cNvPicPr>
          <p:nvPr/>
        </p:nvPicPr>
        <p:blipFill>
          <a:blip r:embed="rId2" cstate="print"/>
          <a:srcRect r="40"/>
          <a:stretch>
            <a:fillRect/>
          </a:stretch>
        </p:blipFill>
        <p:spPr bwMode="auto">
          <a:xfrm>
            <a:off x="1841640" y="1168778"/>
            <a:ext cx="5754696" cy="550058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349970"/>
            <a:ext cx="1836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камень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11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10723" y="332656"/>
            <a:ext cx="7335305" cy="126188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Много лет прошло с тех пор. Слёзы Байкала, Ангары, Енисея, пролитые ими от горя и от радости, превратились в воды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8" name="Picture 2" descr="C:\Users\q\Downloads\89039542_315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8338533" cy="46083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815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5543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стречинга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503548" y="736226"/>
            <a:ext cx="83529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способствовать укреплению опорно-двигательного аппарата и формированию правильной осанки у детей дошкольного возраста посредствам элементов стретчинга 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способностей (координационных, скоростных и выносливости).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к здоровому образу жизни, выработка потребности в регулярных занятиях физической культурой.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жизненно важных двигательных умений и навыков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устойчивого интереса к занятиям физической культурой.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морально-волевых качеств (честности, решительности, смелости, настойчивости и др.).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умственному, нравственному, эстетическому и трудовому воспитанию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36" r="65027" b="36755"/>
          <a:stretch/>
        </p:blipFill>
        <p:spPr>
          <a:xfrm>
            <a:off x="1355819" y="5179324"/>
            <a:ext cx="2316081" cy="1678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3" r="34874" b="64700"/>
          <a:stretch/>
        </p:blipFill>
        <p:spPr>
          <a:xfrm>
            <a:off x="3671900" y="4345749"/>
            <a:ext cx="2016224" cy="23099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0" t="68657" r="1608"/>
          <a:stretch/>
        </p:blipFill>
        <p:spPr>
          <a:xfrm flipH="1">
            <a:off x="6114196" y="4869160"/>
            <a:ext cx="2097231" cy="19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0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8136904" cy="92333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Comic Sans MS" panose="030F0702030302020204" pitchFamily="66" charset="0"/>
              </a:rPr>
              <a:t>С тех пор люди говорят «Байкал разгневается, сорвет Шаманский камень, вода хлынет и зальет всю землю».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Comic Sans MS" panose="030F0702030302020204" pitchFamily="66" charset="0"/>
              </a:rPr>
              <a:t>Только давно это было, теперь люди смелые и Байкала не боятся.</a:t>
            </a:r>
          </a:p>
        </p:txBody>
      </p:sp>
      <p:pic>
        <p:nvPicPr>
          <p:cNvPr id="4100" name="Picture 4" descr="https://asiatrek.org/wp-content/uploads/2019/02/baykal-tropami-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73" y="1412776"/>
            <a:ext cx="827726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3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2969" y="476672"/>
            <a:ext cx="72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FF0066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b="1" i="1" dirty="0">
              <a:solidFill>
                <a:srgbClr val="FF0066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F:\мастер 2021\depositphotos_117491866-stock-illustration-kids-yoga-poses-vector-illustration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2" t="65695" r="75366" b="2474"/>
          <a:stretch/>
        </p:blipFill>
        <p:spPr bwMode="auto">
          <a:xfrm>
            <a:off x="2872533" y="3140968"/>
            <a:ext cx="2732017" cy="3998074"/>
          </a:xfrm>
          <a:prstGeom prst="teardrop">
            <a:avLst>
              <a:gd name="adj" fmla="val 8201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08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04664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игровой стретчинг?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327994"/>
            <a:ext cx="8712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стретчинг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специально подобранные упражнения на растяжку мышц, проводимые с детьми в игровой форме.</a:t>
            </a:r>
          </a:p>
          <a:p>
            <a:pPr algn="just"/>
            <a:endParaRPr lang="ru-RU" dirty="0"/>
          </a:p>
        </p:txBody>
      </p:sp>
      <p:pic>
        <p:nvPicPr>
          <p:cNvPr id="1026" name="Picture 2" descr="C:\Users\Наталья\Desktop\мастер 2021\изображение_viber_2021-02-04_11-42-14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4" t="7054" r="32051" b="15140"/>
          <a:stretch/>
        </p:blipFill>
        <p:spPr bwMode="auto">
          <a:xfrm>
            <a:off x="335141" y="3102723"/>
            <a:ext cx="1849308" cy="190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лья\Desktop\мастер 2021\camel-clipart-sally-the-came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41" y="5025234"/>
            <a:ext cx="1849308" cy="1788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319" y="2517541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верблюд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58209" y="2516086"/>
            <a:ext cx="1692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павлин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35524" y="2563895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жеребёнок</a:t>
            </a:r>
          </a:p>
        </p:txBody>
      </p:sp>
      <p:pic>
        <p:nvPicPr>
          <p:cNvPr id="1029" name="Picture 5" descr="F:\мастер 2021\img1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212" y="4875128"/>
            <a:ext cx="2561492" cy="1921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Наталья\Desktop\мастер 2021\изображение_viber_2021-02-05_09-44-50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8" t="11808" r="16342" b="7485"/>
          <a:stretch/>
        </p:blipFill>
        <p:spPr bwMode="auto">
          <a:xfrm>
            <a:off x="2856966" y="3102722"/>
            <a:ext cx="2673984" cy="175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F:\мастер 2021\изображение_viber_2021-02-05_11-01-35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5" t="21910" r="17504" b="39045"/>
          <a:stretch/>
        </p:blipFill>
        <p:spPr bwMode="auto">
          <a:xfrm>
            <a:off x="5868144" y="2916197"/>
            <a:ext cx="2664296" cy="19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F:\мастер 2021\image_processing20200410-24803-71ugxy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918197"/>
            <a:ext cx="1994221" cy="196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01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мастер 2021\hello_html_3f1c568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231" y="4510824"/>
            <a:ext cx="2270115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Наталья\Desktop\мастер 2021\изображение_viber_2021-02-05_09-44-2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9" t="17143" r="8686" b="11301"/>
          <a:stretch/>
        </p:blipFill>
        <p:spPr bwMode="auto">
          <a:xfrm>
            <a:off x="3225973" y="544655"/>
            <a:ext cx="2307086" cy="363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Наталья\Desktop\мастер 2021\изображение_viber_2021-02-05_10-19-5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22" r="5950" b="27663"/>
          <a:stretch/>
        </p:blipFill>
        <p:spPr bwMode="auto">
          <a:xfrm>
            <a:off x="188436" y="1341362"/>
            <a:ext cx="2898460" cy="2581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F:\мастер 2021\lgi01a20140215000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93" y="4322216"/>
            <a:ext cx="2260222" cy="232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Наталья\Desktop\мастер 2021\изображение_viber_2021-02-05_11-01-38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6" t="20264" r="28217" b="14857"/>
          <a:stretch/>
        </p:blipFill>
        <p:spPr bwMode="auto">
          <a:xfrm>
            <a:off x="5749083" y="1844824"/>
            <a:ext cx="3257050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F:\мастер 2021\hello_html_m188288bc.pn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6" t="8167" r="11020" b="10561"/>
          <a:stretch/>
        </p:blipFill>
        <p:spPr bwMode="auto">
          <a:xfrm>
            <a:off x="5533059" y="4493429"/>
            <a:ext cx="3473074" cy="197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1411" y="604719"/>
            <a:ext cx="2260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морская звезда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50854" y="57997"/>
            <a:ext cx="1854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саранча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61484" y="1141307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17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ья\Desktop\мастер 2021\изображение_viber_2021-02-05_11-01-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4" t="10000" r="33460" b="13975"/>
          <a:stretch/>
        </p:blipFill>
        <p:spPr bwMode="auto">
          <a:xfrm>
            <a:off x="194429" y="727056"/>
            <a:ext cx="2314047" cy="277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лья\Desktop\мастер 2021\изображение_viber_2021-02-05_10-19-57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4" r="38510" b="18905"/>
          <a:stretch/>
        </p:blipFill>
        <p:spPr bwMode="auto">
          <a:xfrm>
            <a:off x="2699792" y="727056"/>
            <a:ext cx="2720418" cy="277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талья\Desktop\мастер 2021\изображение_viber_2021-02-05_10-19-58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3" t="4006" r="22961" b="25576"/>
          <a:stretch/>
        </p:blipFill>
        <p:spPr bwMode="auto">
          <a:xfrm>
            <a:off x="5652119" y="1076553"/>
            <a:ext cx="3347864" cy="207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мастер 2021\solnyishko-03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5136" r="11733" b="11681"/>
          <a:stretch/>
        </p:blipFill>
        <p:spPr bwMode="auto">
          <a:xfrm>
            <a:off x="194429" y="3702315"/>
            <a:ext cx="2664296" cy="258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мастер 2021\sunrise-193100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408" y="3717032"/>
            <a:ext cx="2558377" cy="255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F:\мастер 2021\f6ad338bcd5446538b5e22269d6203f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69735" y="3717032"/>
            <a:ext cx="2512633" cy="244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1352" y="213507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8725" y="90396"/>
            <a:ext cx="2109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зашло за горизонт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66126" y="398172"/>
            <a:ext cx="2245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74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302932"/>
            <a:ext cx="66298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использованию методики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игрового стречинга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4098" y="1257039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методике игрового стретчинга проводятся в виде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ролевой или тематической игры.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сопровождается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музыкой сказкой.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структуру занятия входят три части: вводная, основная и заключительная.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97" t="37015" r="4428" b="34328"/>
          <a:stretch/>
        </p:blipFill>
        <p:spPr>
          <a:xfrm>
            <a:off x="6228184" y="4613465"/>
            <a:ext cx="1872208" cy="21396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3" t="69950" r="35671"/>
          <a:stretch/>
        </p:blipFill>
        <p:spPr>
          <a:xfrm>
            <a:off x="899593" y="4507107"/>
            <a:ext cx="2101756" cy="23508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06" b="62388"/>
          <a:stretch/>
        </p:blipFill>
        <p:spPr>
          <a:xfrm>
            <a:off x="3367079" y="3893564"/>
            <a:ext cx="2621869" cy="284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7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мастер 2021\изображение_viber_2021-02-05_12-05-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8" t="37353" r="3196" b="14408"/>
          <a:stretch/>
        </p:blipFill>
        <p:spPr bwMode="auto">
          <a:xfrm>
            <a:off x="256718" y="260648"/>
            <a:ext cx="6141494" cy="2756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мастер 2021\изображение_viber_2021-02-05_12-06-1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5" t="25985" r="15260" b="16994"/>
          <a:stretch/>
        </p:blipFill>
        <p:spPr bwMode="auto">
          <a:xfrm>
            <a:off x="1979712" y="3139985"/>
            <a:ext cx="6660108" cy="3684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17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мастер 2021\изображение_viber_2021-02-05_09-44-4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" t="19202" r="4273" b="13707"/>
          <a:stretch/>
        </p:blipFill>
        <p:spPr bwMode="auto">
          <a:xfrm>
            <a:off x="467544" y="116632"/>
            <a:ext cx="8570276" cy="340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мастер 2021\изображение_viber_2021-02-04_11-42-5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0" t="28917" r="6486" b="21431"/>
          <a:stretch/>
        </p:blipFill>
        <p:spPr bwMode="auto">
          <a:xfrm>
            <a:off x="971600" y="3596185"/>
            <a:ext cx="7130115" cy="317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40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12400</TotalTime>
  <Words>566</Words>
  <Application>Microsoft Office PowerPoint</Application>
  <PresentationFormat>Экран (4:3)</PresentationFormat>
  <Paragraphs>81</Paragraphs>
  <Slides>31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</dc:creator>
  <cp:lastModifiedBy>Наталья</cp:lastModifiedBy>
  <cp:revision>1150</cp:revision>
  <dcterms:created xsi:type="dcterms:W3CDTF">2014-10-03T18:13:24Z</dcterms:created>
  <dcterms:modified xsi:type="dcterms:W3CDTF">2021-04-20T19:32:26Z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10932810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D5.0.6</vt:lpwstr>
  </property>
</Properties>
</file>