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5"/>
  </p:notesMasterIdLst>
  <p:sldIdLst>
    <p:sldId id="258" r:id="rId2"/>
    <p:sldId id="261" r:id="rId3"/>
    <p:sldId id="259" r:id="rId4"/>
    <p:sldId id="262" r:id="rId5"/>
    <p:sldId id="263" r:id="rId6"/>
    <p:sldId id="269" r:id="rId7"/>
    <p:sldId id="264" r:id="rId8"/>
    <p:sldId id="265" r:id="rId9"/>
    <p:sldId id="266" r:id="rId10"/>
    <p:sldId id="267" r:id="rId11"/>
    <p:sldId id="268" r:id="rId12"/>
    <p:sldId id="270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28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7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49CC7F-4C24-4571-B17C-16011DBBA998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08206-16E4-4FE9-994C-762D430024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799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08206-16E4-4FE9-994C-762D4300249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977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7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1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912D-1DCB-4B80-B00C-12DA3ECD895E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F6FD2-E0D2-4581-A868-D335BF1EDC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912D-1DCB-4B80-B00C-12DA3ECD895E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F6FD2-E0D2-4581-A868-D335BF1EDC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912D-1DCB-4B80-B00C-12DA3ECD895E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F6FD2-E0D2-4581-A868-D335BF1EDC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912D-1DCB-4B80-B00C-12DA3ECD895E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F6FD2-E0D2-4581-A868-D335BF1EDC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7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9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1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912D-1DCB-4B80-B00C-12DA3ECD895E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F6FD2-E0D2-4581-A868-D335BF1EDC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2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912D-1DCB-4B80-B00C-12DA3ECD895E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F6FD2-E0D2-4581-A868-D335BF1EDC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2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912D-1DCB-4B80-B00C-12DA3ECD895E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F6FD2-E0D2-4581-A868-D335BF1EDC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912D-1DCB-4B80-B00C-12DA3ECD895E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50F6FD2-E0D2-4581-A868-D335BF1ED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912D-1DCB-4B80-B00C-12DA3ECD895E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F6FD2-E0D2-4581-A868-D335BF1EDC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9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3912D-1DCB-4B80-B00C-12DA3ECD895E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6"/>
            <a:ext cx="762000" cy="365125"/>
          </a:xfrm>
        </p:spPr>
        <p:txBody>
          <a:bodyPr/>
          <a:lstStyle/>
          <a:p>
            <a:fld id="{850F6FD2-E0D2-4581-A868-D335BF1EDC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4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3" y="2998767"/>
            <a:ext cx="3053867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6"/>
            <a:ext cx="2133600" cy="365125"/>
          </a:xfrm>
        </p:spPr>
        <p:txBody>
          <a:bodyPr/>
          <a:lstStyle/>
          <a:p>
            <a:fld id="{F653912D-1DCB-4B80-B00C-12DA3ECD895E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F6FD2-E0D2-4581-A868-D335BF1EDC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7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6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653912D-1DCB-4B80-B00C-12DA3ECD895E}" type="datetimeFigureOut">
              <a:rPr lang="ru-RU" smtClean="0"/>
              <a:pPr/>
              <a:t>02.12.2018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6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6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50F6FD2-E0D2-4581-A868-D335BF1EDC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Александр Исаевич Солженицын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096516"/>
            <a:ext cx="4104456" cy="4968552"/>
          </a:xfrm>
        </p:spPr>
      </p:pic>
      <p:sp>
        <p:nvSpPr>
          <p:cNvPr id="5" name="Прямоугольник 4"/>
          <p:cNvSpPr/>
          <p:nvPr/>
        </p:nvSpPr>
        <p:spPr>
          <a:xfrm>
            <a:off x="3995936" y="836712"/>
            <a:ext cx="4788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000000"/>
                </a:solidFill>
                <a:effectLst/>
                <a:latin typeface="+mj-lt"/>
                <a:ea typeface="SimSun-ExtB" pitchFamily="49" charset="-122"/>
                <a:cs typeface="Rod" pitchFamily="49" charset="-79"/>
              </a:rPr>
              <a:t>	</a:t>
            </a:r>
            <a:endParaRPr lang="ru-RU" sz="2400" dirty="0">
              <a:latin typeface="Times New Roman" pitchFamily="18" charset="0"/>
              <a:ea typeface="SimSun-ExtB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752542"/>
      </p:ext>
    </p:extLst>
  </p:cSld>
  <p:clrMapOvr>
    <a:masterClrMapping/>
  </p:clrMapOvr>
  <p:transition spd="slow" advTm="15000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Решетовская</a:t>
            </a:r>
            <a:r>
              <a:rPr lang="ru-RU" sz="4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 Александр Солженицын </a:t>
            </a:r>
            <a:endParaRPr lang="ru-RU" u="sng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421"/>
            <a:ext cx="5112568" cy="333957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356993"/>
            <a:ext cx="4464496" cy="28914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84168" y="692815"/>
            <a:ext cx="22322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Солотче.  Излюбленное местечко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писателя, около 1961-1963 гг.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59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20000">
        <p14:gallery dir="l"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u="sng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46" y="260648"/>
            <a:ext cx="5793006" cy="4491067"/>
          </a:xfrm>
        </p:spPr>
      </p:pic>
      <p:sp>
        <p:nvSpPr>
          <p:cNvPr id="7" name="Прямоугольник 6"/>
          <p:cNvSpPr/>
          <p:nvPr/>
        </p:nvSpPr>
        <p:spPr>
          <a:xfrm>
            <a:off x="4136392" y="462008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Дом в Давыдово под Солотчей, где Солженицын работал над "Архипелагом ГУЛАГ" и другими произведениями. На фото: сыновья писателя Ермолай и Степан Солженицыны, Виктор Лозинский (Рязанский "Мемориал"), 1992 г. Фото Сергея Романова.</a:t>
            </a:r>
          </a:p>
        </p:txBody>
      </p:sp>
    </p:spTree>
    <p:extLst>
      <p:ext uri="{BB962C8B-B14F-4D97-AF65-F5344CB8AC3E}">
        <p14:creationId xmlns:p14="http://schemas.microsoft.com/office/powerpoint/2010/main" val="378202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>
        <p14:flythrough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u="sng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884894"/>
            <a:ext cx="4536504" cy="3416314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7915"/>
            <a:ext cx="4032448" cy="463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72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25000">
        <p:wipe/>
      </p:transition>
    </mc:Choice>
    <mc:Fallback xmlns="">
      <p:transition spd="slow" advTm="2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914" y="0"/>
            <a:ext cx="7467600" cy="1143000"/>
          </a:xfrm>
        </p:spPr>
        <p:txBody>
          <a:bodyPr/>
          <a:lstStyle/>
          <a:p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7467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4536504" cy="27363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996952"/>
            <a:ext cx="4392488" cy="3047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90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25000">
        <p14:window dir="vert"/>
      </p:transition>
    </mc:Choice>
    <mc:Fallback xmlns="">
      <p:transition spd="slow" advTm="2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5" y="0"/>
            <a:ext cx="9163767" cy="6669360"/>
          </a:xfrm>
        </p:spPr>
      </p:pic>
      <p:sp>
        <p:nvSpPr>
          <p:cNvPr id="5" name="Прямоугольник 4"/>
          <p:cNvSpPr/>
          <p:nvPr/>
        </p:nvSpPr>
        <p:spPr>
          <a:xfrm>
            <a:off x="1835696" y="126876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53097"/>
            <a:ext cx="59401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86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000">
        <p:circle/>
      </p:transition>
    </mc:Choice>
    <mc:Fallback xmlns="">
      <p:transition spd="slow" advTm="10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94184" y="116632"/>
            <a:ext cx="7467600" cy="1143000"/>
          </a:xfrm>
        </p:spPr>
        <p:txBody>
          <a:bodyPr>
            <a:normAutofit/>
          </a:bodyPr>
          <a:lstStyle/>
          <a:p>
            <a:r>
              <a:rPr lang="ru-RU" sz="6000" i="1" u="sng" dirty="0" smtClean="0"/>
              <a:t>  </a:t>
            </a:r>
            <a:endParaRPr lang="ru-RU" sz="6000" u="sng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56792"/>
            <a:ext cx="3528392" cy="4455691"/>
          </a:xfrm>
        </p:spPr>
      </p:pic>
      <p:sp>
        <p:nvSpPr>
          <p:cNvPr id="12" name="Прямоугольник 11"/>
          <p:cNvSpPr/>
          <p:nvPr/>
        </p:nvSpPr>
        <p:spPr>
          <a:xfrm>
            <a:off x="2800400" y="1196752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latin typeface="Verdana" pitchFamily="34" charset="0"/>
              </a:rPr>
              <a:t>	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852936"/>
            <a:ext cx="3283768" cy="374441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-5184"/>
            <a:ext cx="2603079" cy="267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45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17000">
        <p14:ferris dir="l"/>
      </p:transition>
    </mc:Choice>
    <mc:Fallback xmlns="">
      <p:transition spd="slow" advTm="1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467600" cy="1143000"/>
          </a:xfrm>
        </p:spPr>
        <p:txBody>
          <a:bodyPr/>
          <a:lstStyle/>
          <a:p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3"/>
            <a:ext cx="6264696" cy="3744416"/>
          </a:xfrm>
        </p:spPr>
        <p:txBody>
          <a:bodyPr>
            <a:noAutofit/>
          </a:bodyPr>
          <a:lstStyle/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07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15000">
        <p14:pan dir="u"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62342"/>
            <a:ext cx="7467600" cy="1143000"/>
          </a:xfrm>
        </p:spPr>
        <p:txBody>
          <a:bodyPr/>
          <a:lstStyle/>
          <a:p>
            <a:pPr algn="ctr"/>
            <a:r>
              <a:rPr lang="ru-RU" u="sng" dirty="0" smtClean="0"/>
              <a:t>Во время войны.</a:t>
            </a:r>
            <a:endParaRPr lang="ru-RU" u="sng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25800"/>
            <a:ext cx="3564904" cy="39937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772816"/>
            <a:ext cx="3240360" cy="365944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3528" y="1225689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i="1" dirty="0" smtClean="0">
                <a:latin typeface="Bookman Old Style" pitchFamily="18" charset="0"/>
              </a:rPr>
              <a:t>	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4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18000">
        <p14:flythrough/>
      </p:transition>
    </mc:Choice>
    <mc:Fallback xmlns="">
      <p:transition spd="slow" advTm="1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07293"/>
            <a:ext cx="7467600" cy="4525963"/>
          </a:xfrm>
        </p:spPr>
        <p:txBody>
          <a:bodyPr>
            <a:normAutofit/>
          </a:bodyPr>
          <a:lstStyle/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23" y="260648"/>
            <a:ext cx="8124517" cy="51168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11960" y="5589240"/>
            <a:ext cx="45478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Лев Копелев, Александр Солженицын, Дмитрий Панин, около 1960 г.</a:t>
            </a:r>
          </a:p>
        </p:txBody>
      </p:sp>
    </p:spTree>
    <p:extLst>
      <p:ext uri="{BB962C8B-B14F-4D97-AF65-F5344CB8AC3E}">
        <p14:creationId xmlns:p14="http://schemas.microsoft.com/office/powerpoint/2010/main" val="343300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15000">
        <p14:switch dir="r"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320" y="184482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2400" dirty="0"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48591" y="5214977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"Во всем ссыльном. Прибытие в Рязань". Зима 1956-1957 гг. Фото неизвестного автора. Из архива семьи А.И. Солженицына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20" y="188639"/>
            <a:ext cx="5040784" cy="5026337"/>
          </a:xfrm>
        </p:spPr>
      </p:pic>
    </p:spTree>
    <p:extLst>
      <p:ext uri="{BB962C8B-B14F-4D97-AF65-F5344CB8AC3E}">
        <p14:creationId xmlns:p14="http://schemas.microsoft.com/office/powerpoint/2010/main" val="227714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5000">
        <p14:conveyor dir="l"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u="sng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5328592" cy="5328593"/>
          </a:xfrm>
        </p:spPr>
      </p:pic>
      <p:sp>
        <p:nvSpPr>
          <p:cNvPr id="7" name="Прямоугольник 6"/>
          <p:cNvSpPr/>
          <p:nvPr/>
        </p:nvSpPr>
        <p:spPr>
          <a:xfrm>
            <a:off x="5724128" y="3068960"/>
            <a:ext cx="31683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этом доме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А.И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Солженицын и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Н.А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Решетовская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прожили восемь лет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1957 по 1965 г.</a:t>
            </a:r>
          </a:p>
        </p:txBody>
      </p:sp>
    </p:spTree>
    <p:extLst>
      <p:ext uri="{BB962C8B-B14F-4D97-AF65-F5344CB8AC3E}">
        <p14:creationId xmlns:p14="http://schemas.microsoft.com/office/powerpoint/2010/main" val="385346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6000">
        <p:push dir="u"/>
      </p:transition>
    </mc:Choice>
    <mc:Fallback xmlns="">
      <p:transition spd="slow" advTm="1600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467600" cy="1143000"/>
          </a:xfrm>
        </p:spPr>
        <p:txBody>
          <a:bodyPr>
            <a:normAutofit/>
          </a:bodyPr>
          <a:lstStyle/>
          <a:p>
            <a:endParaRPr lang="ru-RU" u="sng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91443"/>
            <a:ext cx="5711490" cy="350185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0"/>
            <a:ext cx="3373254" cy="242773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228184" y="3429000"/>
            <a:ext cx="251635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Рязанская школа №2, где преподавал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А.И.Солженицын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86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Tm="20000">
        <p14:prism isContent="1" isInverted="1"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261</TotalTime>
  <Words>131</Words>
  <Application>Microsoft Office PowerPoint</Application>
  <PresentationFormat>Экран (4:3)</PresentationFormat>
  <Paragraphs>19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Техническая</vt:lpstr>
      <vt:lpstr>Александр Исаевич Солженицын</vt:lpstr>
      <vt:lpstr>Презентация PowerPoint</vt:lpstr>
      <vt:lpstr>  </vt:lpstr>
      <vt:lpstr>Презентация PowerPoint</vt:lpstr>
      <vt:lpstr>Во время войны.</vt:lpstr>
      <vt:lpstr>Презентация PowerPoint</vt:lpstr>
      <vt:lpstr>Презентация PowerPoint</vt:lpstr>
      <vt:lpstr>Презентация PowerPoint</vt:lpstr>
      <vt:lpstr>Презентация PowerPoint</vt:lpstr>
      <vt:lpstr>Решетовская и Александр Солженицын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Ваняша</dc:creator>
  <cp:lastModifiedBy>Пользователь</cp:lastModifiedBy>
  <cp:revision>34</cp:revision>
  <dcterms:created xsi:type="dcterms:W3CDTF">2016-03-30T15:22:35Z</dcterms:created>
  <dcterms:modified xsi:type="dcterms:W3CDTF">2018-12-02T12:31:49Z</dcterms:modified>
</cp:coreProperties>
</file>