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6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78" y="27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D9DD5-EFF5-4B48-AB88-9C16DF5DDDE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46BA-B365-4A1B-BA22-254E537C33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1571612" y="1142976"/>
            <a:ext cx="128588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00372" y="1142976"/>
            <a:ext cx="164307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86322" y="1142976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00174" y="1928794"/>
            <a:ext cx="164307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14686" y="1928794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6322" y="1928794"/>
            <a:ext cx="128588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14488" y="2714612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43248" y="2714612"/>
            <a:ext cx="1428760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6322" y="2714612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357298" y="3571868"/>
            <a:ext cx="164307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071810" y="3571868"/>
            <a:ext cx="164307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857760" y="3571868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43050" y="4357686"/>
            <a:ext cx="1357322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14686" y="4357686"/>
            <a:ext cx="1285884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857760" y="4357686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14884" y="5143504"/>
            <a:ext cx="1357322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071810" y="5143504"/>
            <a:ext cx="1500198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43050" y="5143504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643050" y="6000760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000372" y="5929322"/>
            <a:ext cx="1643074" cy="571504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786322" y="5929322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000372" y="6786578"/>
            <a:ext cx="157163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857760" y="6786578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357298" y="6715140"/>
            <a:ext cx="1571636" cy="571504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428736" y="7572396"/>
            <a:ext cx="157163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214686" y="7572396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786322" y="7572396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500570" y="8358214"/>
            <a:ext cx="157163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143248" y="8358214"/>
            <a:ext cx="1214446" cy="500066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428736" y="8286776"/>
            <a:ext cx="1571636" cy="571504"/>
          </a:xfrm>
          <a:prstGeom prst="ellipse">
            <a:avLst/>
          </a:prstGeom>
          <a:solidFill>
            <a:schemeClr val="tx2">
              <a:alpha val="3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D849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4</cp:revision>
  <dcterms:created xsi:type="dcterms:W3CDTF">2021-04-11T14:10:25Z</dcterms:created>
  <dcterms:modified xsi:type="dcterms:W3CDTF">2021-04-11T14:37:33Z</dcterms:modified>
</cp:coreProperties>
</file>