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../&#1054;&#1090;&#1074;&#1077;&#1090;&#1099;/&#1054;&#1090;&#1074;&#1077;&#1090;%20&#1043;&#1077;&#1088;&#1086;&#1080;%20100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457200" y="765175"/>
            <a:ext cx="8305800" cy="4751388"/>
          </a:xfrm>
        </p:spPr>
        <p:txBody>
          <a:bodyPr/>
          <a:lstStyle/>
          <a:p>
            <a:pPr algn="just"/>
            <a:r>
              <a:rPr lang="ru-RU" sz="2800" i="1" dirty="0"/>
              <a:t>Среди немалого списка легендарных снайперов Второй мировой войны видное двенадцатое место </a:t>
            </a:r>
            <a:r>
              <a:rPr lang="ru-RU" sz="2800" i="1" dirty="0" smtClean="0"/>
              <a:t>занимает этот человек. Он дважды </a:t>
            </a:r>
            <a:r>
              <a:rPr lang="ru-RU" sz="2800" i="1" dirty="0"/>
              <a:t>проходил по Красной площади – сначала в ноябре 1941 года, затем на Параде Победы, а в промежутках между этими двумя парадами якутский снайпер поразил из своей винтовки 429 фашистов. Если учесть, что в начале войны </a:t>
            </a:r>
            <a:r>
              <a:rPr lang="ru-RU" sz="2800" i="1" dirty="0" smtClean="0"/>
              <a:t>он был </a:t>
            </a:r>
            <a:r>
              <a:rPr lang="ru-RU" sz="2800" i="1" dirty="0"/>
              <a:t>пулеметчиком, затем автоматчиком, то число уничтоженных им врагов приближается к тысяче человек.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452320" y="5949280"/>
            <a:ext cx="888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hlinkClick r:id="rId2" action="ppaction://hlinkpres?slideindex=1&amp;slidetitle="/>
              </a:rPr>
              <a:t>Ответ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795259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74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Scool</dc:creator>
  <cp:lastModifiedBy>Scool</cp:lastModifiedBy>
  <cp:revision>1</cp:revision>
  <dcterms:created xsi:type="dcterms:W3CDTF">2020-02-27T04:44:10Z</dcterms:created>
  <dcterms:modified xsi:type="dcterms:W3CDTF">2020-02-27T04:50:23Z</dcterms:modified>
</cp:coreProperties>
</file>