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70" r:id="rId5"/>
    <p:sldId id="259" r:id="rId6"/>
    <p:sldId id="260" r:id="rId7"/>
    <p:sldId id="261" r:id="rId8"/>
    <p:sldId id="263" r:id="rId9"/>
    <p:sldId id="271" r:id="rId10"/>
    <p:sldId id="264" r:id="rId11"/>
    <p:sldId id="273" r:id="rId12"/>
    <p:sldId id="275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92FE9"/>
    <a:srgbClr val="B984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108" d="100"/>
          <a:sy n="108" d="100"/>
        </p:scale>
        <p:origin x="34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7B5EA-B9B5-466C-BADC-340E529A3994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49013-36D8-4DA1-AC82-68480500C40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7B5EA-B9B5-466C-BADC-340E529A3994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49013-36D8-4DA1-AC82-68480500C4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7B5EA-B9B5-466C-BADC-340E529A3994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49013-36D8-4DA1-AC82-68480500C4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7B5EA-B9B5-466C-BADC-340E529A3994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49013-36D8-4DA1-AC82-68480500C4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7B5EA-B9B5-466C-BADC-340E529A3994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49013-36D8-4DA1-AC82-68480500C40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7B5EA-B9B5-466C-BADC-340E529A3994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49013-36D8-4DA1-AC82-68480500C4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7B5EA-B9B5-466C-BADC-340E529A3994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49013-36D8-4DA1-AC82-68480500C4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7B5EA-B9B5-466C-BADC-340E529A3994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49013-36D8-4DA1-AC82-68480500C4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7B5EA-B9B5-466C-BADC-340E529A3994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49013-36D8-4DA1-AC82-68480500C4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7B5EA-B9B5-466C-BADC-340E529A3994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49013-36D8-4DA1-AC82-68480500C40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advClick="0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7B5EA-B9B5-466C-BADC-340E529A3994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9449013-36D8-4DA1-AC82-68480500C40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557B5EA-B9B5-466C-BADC-340E529A3994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9449013-36D8-4DA1-AC82-68480500C402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advClick="0">
    <p:blinds dir="vert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571480"/>
            <a:ext cx="7851648" cy="1417360"/>
          </a:xfrm>
        </p:spPr>
        <p:txBody>
          <a:bodyPr>
            <a:noAutofit/>
          </a:bodyPr>
          <a:lstStyle/>
          <a:p>
            <a:pPr algn="ctr">
              <a:lnSpc>
                <a:spcPct val="75000"/>
              </a:lnSpc>
            </a:pPr>
            <a:r>
              <a:rPr lang="ru-RU" sz="80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Арифметика здоровья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643050"/>
            <a:ext cx="3244592" cy="500066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800" dirty="0"/>
              <a:t>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3571876"/>
            <a:ext cx="2744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 </a:t>
            </a:r>
          </a:p>
        </p:txBody>
      </p:sp>
      <p:pic>
        <p:nvPicPr>
          <p:cNvPr id="11" name="Рисунок 10" descr="37f8ef6fe425458f9e76e736d9c6e1f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5786430"/>
            <a:ext cx="1932147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556791"/>
            <a:ext cx="5627687" cy="356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1" t="6069" r="8426" b="3296"/>
          <a:stretch/>
        </p:blipFill>
        <p:spPr bwMode="auto">
          <a:xfrm>
            <a:off x="5447159" y="2219317"/>
            <a:ext cx="3261714" cy="3441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14356"/>
            <a:ext cx="7772400" cy="626412"/>
          </a:xfrm>
        </p:spPr>
        <p:txBody>
          <a:bodyPr/>
          <a:lstStyle/>
          <a:p>
            <a:pPr algn="ctr"/>
            <a:r>
              <a:rPr lang="ru-RU" sz="4800" dirty="0"/>
              <a:t>станция «Здоровье Ивана Ивановича»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57224" y="178592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4283968" cy="551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5" descr="https://u.9111s.ru/uploads/202303/27/dba7df7000d86d9d7f5c018be737fab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340768"/>
            <a:ext cx="4860032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0"/>
            <a:ext cx="7772400" cy="1556792"/>
          </a:xfrm>
        </p:spPr>
        <p:txBody>
          <a:bodyPr/>
          <a:lstStyle/>
          <a:p>
            <a:pPr algn="ctr"/>
            <a:r>
              <a:rPr lang="ru-RU" dirty="0"/>
              <a:t>Станция «Нет вредным привычкам!»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8856984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5470707"/>
      </p:ext>
    </p:extLst>
  </p:cSld>
  <p:clrMapOvr>
    <a:masterClrMapping/>
  </p:clrMapOvr>
  <p:transition advClick="0">
    <p:blinds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88640"/>
            <a:ext cx="7772400" cy="4025736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/>
                <a:ea typeface="Calibri"/>
              </a:rPr>
              <a:t>Одна выкуренная сигарета разрушает 25 мг витамина С, дневная норма приема витамина С 500 мг. Сколько витамина С ворует у себя тот, кто выкуривает 10 сигарет в день? Сколько витамина С у него остается? 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1772816"/>
            <a:ext cx="10009112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6700204"/>
      </p:ext>
    </p:extLst>
  </p:cSld>
  <p:clrMapOvr>
    <a:masterClrMapping/>
  </p:clrMapOvr>
  <p:transition advClick="0">
    <p:blinds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-531440"/>
            <a:ext cx="7772400" cy="2016224"/>
          </a:xfrm>
        </p:spPr>
        <p:txBody>
          <a:bodyPr/>
          <a:lstStyle/>
          <a:p>
            <a:pPr algn="ctr"/>
            <a:r>
              <a:rPr lang="ru-RU" sz="4800" dirty="0"/>
              <a:t>Рефлексивно-оценочный этап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340768"/>
            <a:ext cx="7772400" cy="2376264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1800" dirty="0">
                <a:latin typeface="Times New Roman"/>
                <a:ea typeface="Times New Roman"/>
              </a:rPr>
              <a:t>Я узнал(а)…</a:t>
            </a:r>
          </a:p>
          <a:p>
            <a:pPr>
              <a:spcAft>
                <a:spcPts val="0"/>
              </a:spcAft>
            </a:pPr>
            <a:r>
              <a:rPr lang="ru-RU" sz="1800" dirty="0">
                <a:latin typeface="Times New Roman"/>
                <a:ea typeface="Times New Roman"/>
              </a:rPr>
              <a:t>Меня удивило…</a:t>
            </a:r>
          </a:p>
          <a:p>
            <a:pPr>
              <a:spcAft>
                <a:spcPts val="0"/>
              </a:spcAft>
            </a:pPr>
            <a:r>
              <a:rPr lang="ru-RU" sz="1800" dirty="0">
                <a:latin typeface="Times New Roman"/>
                <a:ea typeface="Times New Roman"/>
              </a:rPr>
              <a:t>Я согласен …</a:t>
            </a:r>
          </a:p>
          <a:p>
            <a:pPr>
              <a:spcAft>
                <a:spcPts val="0"/>
              </a:spcAft>
            </a:pPr>
            <a:r>
              <a:rPr lang="ru-RU" sz="1800" dirty="0">
                <a:latin typeface="Times New Roman"/>
                <a:ea typeface="Times New Roman"/>
              </a:rPr>
              <a:t>Я затруднялся …</a:t>
            </a:r>
          </a:p>
          <a:p>
            <a:pPr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latin typeface="Arial"/>
                <a:ea typeface="Times New Roman"/>
              </a:rPr>
              <a:t> </a:t>
            </a:r>
            <a:endParaRPr lang="ru-RU" sz="1800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4" name="Рисунок 3" descr="Может ли математика помочь здоровью?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36912"/>
            <a:ext cx="914400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4825590"/>
      </p:ext>
    </p:extLst>
  </p:cSld>
  <p:clrMapOvr>
    <a:masterClrMapping/>
  </p:clrMapOvr>
  <p:transition advClick="0"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sow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3056731"/>
            <a:ext cx="5108147" cy="37575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14348" y="0"/>
            <a:ext cx="7772400" cy="836712"/>
          </a:xfrm>
        </p:spPr>
        <p:txBody>
          <a:bodyPr/>
          <a:lstStyle/>
          <a:p>
            <a:pPr algn="ctr"/>
            <a:r>
              <a:rPr lang="ru-RU" sz="40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СТАНЦИИ:</a:t>
            </a:r>
            <a:r>
              <a:rPr lang="ru-RU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23928" y="5429264"/>
            <a:ext cx="2016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/>
          </a:p>
          <a:p>
            <a:endParaRPr lang="ru-RU" sz="2800" dirty="0"/>
          </a:p>
          <a:p>
            <a:r>
              <a:rPr lang="ru-RU" sz="2800" dirty="0"/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2213283"/>
            <a:ext cx="6858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b="1" i="1" dirty="0">
              <a:ln w="635"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j-ea"/>
              <a:cs typeface="+mj-cs"/>
            </a:endParaRPr>
          </a:p>
          <a:p>
            <a:endParaRPr lang="ru-RU" sz="4000" b="1" i="1" dirty="0">
              <a:ln w="635"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j-ea"/>
              <a:cs typeface="+mj-cs"/>
            </a:endParaRPr>
          </a:p>
          <a:p>
            <a:endParaRPr lang="ru-RU" sz="4000" b="1" i="1" dirty="0">
              <a:ln w="635"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j-ea"/>
              <a:cs typeface="+mj-cs"/>
            </a:endParaRPr>
          </a:p>
          <a:p>
            <a:endParaRPr lang="ru-RU" sz="4000" b="1" i="1" dirty="0">
              <a:ln w="635"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14480" y="3167390"/>
            <a:ext cx="274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prstClr val="white"/>
                </a:solidFill>
              </a:rPr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6" y="1064964"/>
            <a:ext cx="3962400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6" y="692696"/>
            <a:ext cx="3024187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6" y="1468746"/>
            <a:ext cx="29686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1" y="1841014"/>
            <a:ext cx="4237037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326" y="692695"/>
            <a:ext cx="46704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076" y="1096477"/>
            <a:ext cx="3852863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032" y="1468746"/>
            <a:ext cx="526097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076" y="1883852"/>
            <a:ext cx="5059363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61" y="1963051"/>
            <a:ext cx="8156575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42" y="3056731"/>
            <a:ext cx="2195513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42" y="5749492"/>
            <a:ext cx="1609725" cy="74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blinds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16632"/>
            <a:ext cx="8613648" cy="864096"/>
          </a:xfrm>
        </p:spPr>
        <p:txBody>
          <a:bodyPr/>
          <a:lstStyle/>
          <a:p>
            <a:r>
              <a:rPr lang="ru-RU" sz="4000" dirty="0">
                <a:solidFill>
                  <a:srgbClr val="B98419"/>
                </a:solidFill>
              </a:rPr>
              <a:t>станция</a:t>
            </a:r>
            <a:r>
              <a:rPr lang="ru-RU" dirty="0">
                <a:solidFill>
                  <a:srgbClr val="B98419"/>
                </a:solidFill>
              </a:rPr>
              <a:t> «Знание своего тела»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1556792"/>
            <a:ext cx="4248472" cy="3229530"/>
          </a:xfrm>
        </p:spPr>
        <p:txBody>
          <a:bodyPr>
            <a:normAutofit/>
          </a:bodyPr>
          <a:lstStyle/>
          <a:p>
            <a:r>
              <a:rPr lang="ru-RU" dirty="0"/>
              <a:t>Задача:   Средняя частота пульса  у 10-летнего ребенка во время бодрствования  85 ударов в минуту. Сколько приходиться в день совершить  толчков его сердцу, если разбудили его в 7 часов утра, а оторвали от телевизора и сунули под одеяло в 10 часов вечера?</a:t>
            </a:r>
          </a:p>
        </p:txBody>
      </p:sp>
      <p:pic>
        <p:nvPicPr>
          <p:cNvPr id="5" name="Рисунок 4" descr="111111111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857" y="1700808"/>
            <a:ext cx="3851920" cy="4380630"/>
          </a:xfrm>
          <a:prstGeom prst="rect">
            <a:avLst/>
          </a:prstGeom>
        </p:spPr>
      </p:pic>
    </p:spTree>
  </p:cSld>
  <p:clrMapOvr>
    <a:masterClrMapping/>
  </p:clrMapOvr>
  <p:transition advClick="0"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8002088" cy="13624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196752"/>
            <a:ext cx="7772400" cy="3017624"/>
          </a:xfrm>
        </p:spPr>
        <p:txBody>
          <a:bodyPr/>
          <a:lstStyle/>
          <a:p>
            <a:r>
              <a:rPr lang="ru-RU" sz="2400" dirty="0">
                <a:solidFill>
                  <a:srgbClr val="181818"/>
                </a:solidFill>
                <a:latin typeface="Times New Roman"/>
                <a:ea typeface="Times New Roman"/>
              </a:rPr>
              <a:t>Когда человек улыбается, у него работают 6 разных мышц. Это в 100 раз меньше, чем все мышцы человека. Сколько всего мышц у человека? 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1763" y="-603448"/>
            <a:ext cx="940752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2967335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>
              <a:solidFill>
                <a:schemeClr val="bg1"/>
              </a:solidFill>
              <a:latin typeface="Times New Roman"/>
              <a:ea typeface="Calibri"/>
            </a:endParaRPr>
          </a:p>
          <a:p>
            <a:endParaRPr lang="ru-RU" dirty="0">
              <a:solidFill>
                <a:schemeClr val="bg1"/>
              </a:solidFill>
              <a:latin typeface="Times New Roman"/>
              <a:ea typeface="Calibri"/>
            </a:endParaRPr>
          </a:p>
          <a:p>
            <a:endParaRPr lang="ru-RU" dirty="0">
              <a:solidFill>
                <a:schemeClr val="bg1"/>
              </a:solidFill>
              <a:latin typeface="Times New Roman"/>
              <a:ea typeface="Calibri"/>
            </a:endParaRPr>
          </a:p>
          <a:p>
            <a:endParaRPr lang="ru-RU" dirty="0">
              <a:solidFill>
                <a:schemeClr val="bg1"/>
              </a:solidFill>
              <a:latin typeface="Times New Roman"/>
              <a:ea typeface="Calibri"/>
            </a:endParaRPr>
          </a:p>
          <a:p>
            <a:endParaRPr lang="ru-RU" dirty="0">
              <a:solidFill>
                <a:schemeClr val="bg1"/>
              </a:solidFill>
              <a:latin typeface="Times New Roman"/>
              <a:ea typeface="Calibri"/>
            </a:endParaRPr>
          </a:p>
          <a:p>
            <a:endParaRPr lang="ru-RU" dirty="0">
              <a:solidFill>
                <a:schemeClr val="bg1"/>
              </a:solidFill>
              <a:latin typeface="Times New Roman"/>
              <a:ea typeface="Calibri"/>
            </a:endParaRPr>
          </a:p>
          <a:p>
            <a:endParaRPr lang="ru-RU" dirty="0">
              <a:solidFill>
                <a:schemeClr val="bg1"/>
              </a:solidFill>
              <a:latin typeface="Times New Roman"/>
              <a:ea typeface="Calibri"/>
            </a:endParaRPr>
          </a:p>
          <a:p>
            <a:endParaRPr lang="ru-RU" dirty="0">
              <a:solidFill>
                <a:schemeClr val="bg1"/>
              </a:solidFill>
              <a:latin typeface="Times New Roman"/>
              <a:ea typeface="Calibri"/>
            </a:endParaRPr>
          </a:p>
          <a:p>
            <a:endParaRPr lang="ru-RU" dirty="0">
              <a:solidFill>
                <a:schemeClr val="bg1"/>
              </a:solidFill>
              <a:latin typeface="Times New Roman"/>
              <a:ea typeface="Calibri"/>
            </a:endParaRPr>
          </a:p>
          <a:p>
            <a:endParaRPr lang="ru-RU" dirty="0">
              <a:solidFill>
                <a:schemeClr val="bg1"/>
              </a:solidFill>
              <a:latin typeface="Times New Roman"/>
              <a:ea typeface="Calibri"/>
            </a:endParaRPr>
          </a:p>
          <a:p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</a:rPr>
              <a:t>Средняя продолжительность капилляров в теле человека – 30 км. Запишите эту длину в сантиметрах, миллиметрах.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92896"/>
            <a:ext cx="399593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2636912"/>
            <a:ext cx="4176465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4785315"/>
      </p:ext>
    </p:extLst>
  </p:cSld>
  <p:clrMapOvr>
    <a:masterClrMapping/>
  </p:clrMapOvr>
  <p:transition advClick="0"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71480"/>
            <a:ext cx="7772400" cy="893266"/>
          </a:xfrm>
        </p:spPr>
        <p:txBody>
          <a:bodyPr/>
          <a:lstStyle/>
          <a:p>
            <a:r>
              <a:rPr lang="ru-RU" sz="4000" i="1" dirty="0">
                <a:solidFill>
                  <a:srgbClr val="E92FE9"/>
                </a:solidFill>
              </a:rPr>
              <a:t>станция</a:t>
            </a:r>
            <a:r>
              <a:rPr lang="ru-RU" i="1" dirty="0">
                <a:solidFill>
                  <a:srgbClr val="E92FE9"/>
                </a:solidFill>
              </a:rPr>
              <a:t> «Гигиена тела»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00562" y="1571612"/>
            <a:ext cx="4255962" cy="3296104"/>
          </a:xfrm>
        </p:spPr>
        <p:txBody>
          <a:bodyPr>
            <a:normAutofit fontScale="92500"/>
          </a:bodyPr>
          <a:lstStyle/>
          <a:p>
            <a:r>
              <a:rPr lang="ru-RU" dirty="0"/>
              <a:t>Задача:  Ученик 5 класса Антон Новиков  решил сэкономить на мыле, чтобы купить футбольный мяч. Сколько денег пришлось добавить маме Антона к накоплениям сына, когда от грязных рук он получил пищевое расстройство, а накопил он 280 рублей, а три упаковки лекарства стоили 370 рублей каждая?</a:t>
            </a:r>
          </a:p>
          <a:p>
            <a:endParaRPr lang="ru-RU" dirty="0"/>
          </a:p>
        </p:txBody>
      </p:sp>
      <p:pic>
        <p:nvPicPr>
          <p:cNvPr id="7" name="Рисунок 6" descr="456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643050"/>
            <a:ext cx="4170074" cy="3143272"/>
          </a:xfrm>
          <a:prstGeom prst="rect">
            <a:avLst/>
          </a:prstGeom>
        </p:spPr>
      </p:pic>
    </p:spTree>
  </p:cSld>
  <p:clrMapOvr>
    <a:masterClrMapping/>
  </p:clrMapOvr>
  <p:transition advClick="0"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000108"/>
            <a:ext cx="9144000" cy="540628"/>
          </a:xfrm>
        </p:spPr>
        <p:txBody>
          <a:bodyPr/>
          <a:lstStyle/>
          <a:p>
            <a:r>
              <a:rPr lang="ru-RU" sz="4000" dirty="0">
                <a:solidFill>
                  <a:schemeClr val="tx1"/>
                </a:solidFill>
              </a:rPr>
              <a:t>станция</a:t>
            </a:r>
            <a:r>
              <a:rPr lang="ru-RU" dirty="0">
                <a:solidFill>
                  <a:schemeClr val="tx1"/>
                </a:solidFill>
              </a:rPr>
              <a:t>«Гигиена полости рта»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1714488"/>
            <a:ext cx="7772400" cy="1509712"/>
          </a:xfrm>
        </p:spPr>
        <p:txBody>
          <a:bodyPr/>
          <a:lstStyle/>
          <a:p>
            <a:r>
              <a:rPr lang="ru-RU" dirty="0"/>
              <a:t>Зубную щетку надо менять один раз в 2,5 месяца, при условии, что зубы чистятся два раза в день. Сколько зубных щеток необходимо в год человеку, заботящемуся о своем здоровье?</a:t>
            </a:r>
          </a:p>
          <a:p>
            <a:endParaRPr lang="ru-RU" dirty="0"/>
          </a:p>
        </p:txBody>
      </p:sp>
      <p:pic>
        <p:nvPicPr>
          <p:cNvPr id="4" name="Рисунок 3" descr="chistim_zuby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857628"/>
            <a:ext cx="2357454" cy="2263156"/>
          </a:xfrm>
          <a:prstGeom prst="rect">
            <a:avLst/>
          </a:prstGeom>
        </p:spPr>
      </p:pic>
      <p:pic>
        <p:nvPicPr>
          <p:cNvPr id="6" name="Рисунок 5" descr="3456789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8" y="3929066"/>
            <a:ext cx="2381250" cy="2000264"/>
          </a:xfrm>
          <a:prstGeom prst="rect">
            <a:avLst/>
          </a:prstGeom>
        </p:spPr>
      </p:pic>
    </p:spTree>
  </p:cSld>
  <p:clrMapOvr>
    <a:masterClrMapping/>
  </p:clrMapOvr>
  <p:transition advClick="0"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42" cy="719514"/>
          </a:xfrm>
        </p:spPr>
        <p:txBody>
          <a:bodyPr/>
          <a:lstStyle/>
          <a:p>
            <a:r>
              <a:rPr lang="ru-RU" sz="4000" dirty="0">
                <a:solidFill>
                  <a:srgbClr val="FFFF00"/>
                </a:solidFill>
              </a:rPr>
              <a:t>станция</a:t>
            </a:r>
            <a:r>
              <a:rPr lang="ru-RU" sz="4800" dirty="0">
                <a:solidFill>
                  <a:srgbClr val="FFFF00"/>
                </a:solidFill>
              </a:rPr>
              <a:t>«Гигиена труда и отдыха</a:t>
            </a:r>
            <a:r>
              <a:rPr lang="ru-RU" dirty="0">
                <a:solidFill>
                  <a:srgbClr val="FFFF00"/>
                </a:solidFill>
              </a:rPr>
              <a:t>»</a:t>
            </a:r>
          </a:p>
        </p:txBody>
      </p:sp>
      <p:pic>
        <p:nvPicPr>
          <p:cNvPr id="4" name="Рисунок 3" descr="4cd6c2337b02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5576" y="908720"/>
            <a:ext cx="2738424" cy="3163222"/>
          </a:xfrm>
          <a:prstGeom prst="rect">
            <a:avLst/>
          </a:prstGeom>
        </p:spPr>
      </p:pic>
      <p:pic>
        <p:nvPicPr>
          <p:cNvPr id="6" name="Рисунок 5" descr="37896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1500174"/>
            <a:ext cx="3026193" cy="5143536"/>
          </a:xfrm>
          <a:prstGeom prst="rect">
            <a:avLst/>
          </a:prstGeom>
        </p:spPr>
      </p:pic>
      <p:pic>
        <p:nvPicPr>
          <p:cNvPr id="8" name="Рисунок 7" descr="olimpiada_zdorovyj_mi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5574" y="3883360"/>
            <a:ext cx="2738425" cy="2974640"/>
          </a:xfrm>
          <a:prstGeom prst="rect">
            <a:avLst/>
          </a:prstGeom>
        </p:spPr>
      </p:pic>
      <p:pic>
        <p:nvPicPr>
          <p:cNvPr id="9" name="Рисунок 8" descr="news_photo220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08720"/>
            <a:ext cx="2357422" cy="297464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22" y="908720"/>
            <a:ext cx="4048154" cy="59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3360"/>
            <a:ext cx="2357422" cy="2974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785794"/>
            <a:ext cx="8858280" cy="821828"/>
          </a:xfrm>
        </p:spPr>
        <p:txBody>
          <a:bodyPr/>
          <a:lstStyle/>
          <a:p>
            <a:r>
              <a:rPr lang="ru-RU" sz="4000" dirty="0"/>
              <a:t>станция «</a:t>
            </a:r>
            <a:r>
              <a:rPr lang="ru-RU" dirty="0"/>
              <a:t>Здоровое питание»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1928802"/>
            <a:ext cx="4255962" cy="2153096"/>
          </a:xfrm>
        </p:spPr>
        <p:txBody>
          <a:bodyPr/>
          <a:lstStyle/>
          <a:p>
            <a:r>
              <a:rPr lang="ru-RU" dirty="0"/>
              <a:t>В меню школьной столовой на завтрак значится свежий творог. Сколько килограммов съест  только один 5 класс, если в нем 34 ученика, а каждому по норме положено 0,05кг?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714488"/>
            <a:ext cx="4357686" cy="4786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блако 5"/>
          <p:cNvSpPr/>
          <p:nvPr/>
        </p:nvSpPr>
        <p:spPr>
          <a:xfrm>
            <a:off x="5929322" y="5000636"/>
            <a:ext cx="1643074" cy="714380"/>
          </a:xfrm>
          <a:prstGeom prst="cloud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chemeClr val="bg1"/>
                </a:solidFill>
              </a:rPr>
              <a:t>???</a:t>
            </a:r>
          </a:p>
        </p:txBody>
      </p:sp>
    </p:spTree>
  </p:cSld>
  <p:clrMapOvr>
    <a:masterClrMapping/>
  </p:clrMapOvr>
  <p:transition advClick="0"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464846"/>
            <a:ext cx="9252520" cy="842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153110"/>
      </p:ext>
    </p:extLst>
  </p:cSld>
  <p:clrMapOvr>
    <a:masterClrMapping/>
  </p:clrMapOvr>
  <p:transition advClick="0">
    <p:blinds dir="vert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869</TotalTime>
  <Words>314</Words>
  <Application>Microsoft Office PowerPoint</Application>
  <PresentationFormat>Экран (4:3)</PresentationFormat>
  <Paragraphs>41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Constantia</vt:lpstr>
      <vt:lpstr>Times New Roman</vt:lpstr>
      <vt:lpstr>Wingdings 2</vt:lpstr>
      <vt:lpstr>Поток</vt:lpstr>
      <vt:lpstr>Арифметика здоровья</vt:lpstr>
      <vt:lpstr>СТАНЦИИ: </vt:lpstr>
      <vt:lpstr>станция «Знание своего тела»</vt:lpstr>
      <vt:lpstr>Презентация PowerPoint</vt:lpstr>
      <vt:lpstr>станция «Гигиена тела»</vt:lpstr>
      <vt:lpstr>станция«Гигиена полости рта»</vt:lpstr>
      <vt:lpstr>станция«Гигиена труда и отдыха»</vt:lpstr>
      <vt:lpstr>станция «Здоровое питание»</vt:lpstr>
      <vt:lpstr>Презентация PowerPoint</vt:lpstr>
      <vt:lpstr>станция «Здоровье Ивана Ивановича»</vt:lpstr>
      <vt:lpstr>Станция «Нет вредным привычкам!»</vt:lpstr>
      <vt:lpstr>Презентация PowerPoint</vt:lpstr>
      <vt:lpstr>Рефлексивно-оценочный этап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PathFindeR</dc:creator>
  <cp:lastModifiedBy>МБОУ_СШ1</cp:lastModifiedBy>
  <cp:revision>67</cp:revision>
  <dcterms:created xsi:type="dcterms:W3CDTF">2012-10-15T09:51:43Z</dcterms:created>
  <dcterms:modified xsi:type="dcterms:W3CDTF">2024-04-12T09:05:06Z</dcterms:modified>
</cp:coreProperties>
</file>