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63" r:id="rId4"/>
    <p:sldId id="266" r:id="rId5"/>
    <p:sldId id="264" r:id="rId6"/>
    <p:sldId id="26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ндрей\Desktop\Храм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1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Андрей\Desktop\Тхэквондо\Конкурсы\Губернаторская премия 2016 год\Для открытого урока ФИНАЛ\DSC029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584" y="0"/>
            <a:ext cx="10311257" cy="652534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Андрей\Desktop\TASS_5407997-pic4_zoom-1000x1000-573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9516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ндрей\Desktop\4022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-243409"/>
            <a:ext cx="9540552" cy="805287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ндрей\Desktop\Эмблема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-387424"/>
            <a:ext cx="6192688" cy="745022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Андрей\Desktop\1389818163_15-01-2014_2334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98093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243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 Блинков</dc:creator>
  <cp:lastModifiedBy>Андрей</cp:lastModifiedBy>
  <cp:revision>33</cp:revision>
  <dcterms:created xsi:type="dcterms:W3CDTF">2015-10-12T07:38:29Z</dcterms:created>
  <dcterms:modified xsi:type="dcterms:W3CDTF">2016-10-16T10:07:29Z</dcterms:modified>
</cp:coreProperties>
</file>