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ppt/tags/tag84.xml" ContentType="application/vnd.openxmlformats-officedocument.presentationml.tags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customXml/itemProps5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0"/>
  </p:sldMasterIdLst>
  <p:sldIdLst>
    <p:sldId id="256" r:id="rId11"/>
    <p:sldId id="257" r:id="rId12"/>
    <p:sldId id="259" r:id="rId13"/>
    <p:sldId id="260" r:id="rId14"/>
    <p:sldId id="261" r:id="rId15"/>
    <p:sldId id="262" r:id="rId16"/>
    <p:sldId id="263" r:id="rId17"/>
    <p:sldId id="264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99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5" Type="http://schemas.openxmlformats.org/officeDocument/2006/relationships/customXml" Target="../customXml/item5.xml"/><Relationship Id="rId15" Type="http://schemas.openxmlformats.org/officeDocument/2006/relationships/slide" Target="slides/slide5.xml"/><Relationship Id="rId10" Type="http://schemas.openxmlformats.org/officeDocument/2006/relationships/slideMaster" Target="slideMasters/slideMaster1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image" Target="../media/image4.png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12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customXml" Target="../../customXml/item9.xml"/><Relationship Id="rId6" Type="http://schemas.openxmlformats.org/officeDocument/2006/relationships/tags" Target="../tags/tag5.xml"/><Relationship Id="rId11" Type="http://schemas.openxmlformats.org/officeDocument/2006/relationships/image" Target="../media/image2.png"/><Relationship Id="rId5" Type="http://schemas.openxmlformats.org/officeDocument/2006/relationships/tags" Target="../tags/tag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../media/image4.png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3.png"/><Relationship Id="rId2" Type="http://schemas.openxmlformats.org/officeDocument/2006/relationships/tags" Target="../tags/tag9.xml"/><Relationship Id="rId1" Type="http://schemas.openxmlformats.org/officeDocument/2006/relationships/customXml" Target="../../customXml/item1.xml"/><Relationship Id="rId6" Type="http://schemas.openxmlformats.org/officeDocument/2006/relationships/tags" Target="../tags/tag13.xml"/><Relationship Id="rId11" Type="http://schemas.openxmlformats.org/officeDocument/2006/relationships/image" Target="../media/image2.png"/><Relationship Id="rId5" Type="http://schemas.openxmlformats.org/officeDocument/2006/relationships/tags" Target="../tags/tag1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image" Target="../media/image4.png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3.png"/><Relationship Id="rId2" Type="http://schemas.openxmlformats.org/officeDocument/2006/relationships/tags" Target="../tags/tag17.xml"/><Relationship Id="rId1" Type="http://schemas.openxmlformats.org/officeDocument/2006/relationships/customXml" Target="../../customXml/item2.xml"/><Relationship Id="rId6" Type="http://schemas.openxmlformats.org/officeDocument/2006/relationships/tags" Target="../tags/tag21.xml"/><Relationship Id="rId11" Type="http://schemas.openxmlformats.org/officeDocument/2006/relationships/image" Target="../media/image2.png"/><Relationship Id="rId5" Type="http://schemas.openxmlformats.org/officeDocument/2006/relationships/tags" Target="../tags/tag2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image" Target="../media/image4.png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image" Target="../media/image3.png"/><Relationship Id="rId2" Type="http://schemas.openxmlformats.org/officeDocument/2006/relationships/tags" Target="../tags/tag25.xml"/><Relationship Id="rId1" Type="http://schemas.openxmlformats.org/officeDocument/2006/relationships/customXml" Target="../../customXml/item3.xml"/><Relationship Id="rId6" Type="http://schemas.openxmlformats.org/officeDocument/2006/relationships/tags" Target="../tags/tag29.xml"/><Relationship Id="rId11" Type="http://schemas.openxmlformats.org/officeDocument/2006/relationships/image" Target="../media/image2.png"/><Relationship Id="rId5" Type="http://schemas.openxmlformats.org/officeDocument/2006/relationships/tags" Target="../tags/tag2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4.pn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3.png"/><Relationship Id="rId2" Type="http://schemas.openxmlformats.org/officeDocument/2006/relationships/tags" Target="../tags/tag33.xml"/><Relationship Id="rId1" Type="http://schemas.openxmlformats.org/officeDocument/2006/relationships/customXml" Target="../../customXml/item4.xml"/><Relationship Id="rId6" Type="http://schemas.openxmlformats.org/officeDocument/2006/relationships/tags" Target="../tags/tag37.xml"/><Relationship Id="rId11" Type="http://schemas.openxmlformats.org/officeDocument/2006/relationships/image" Target="../media/image2.png"/><Relationship Id="rId5" Type="http://schemas.openxmlformats.org/officeDocument/2006/relationships/tags" Target="../tags/tag3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image" Target="../media/image4.pn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image" Target="../media/image3.png"/><Relationship Id="rId2" Type="http://schemas.openxmlformats.org/officeDocument/2006/relationships/tags" Target="../tags/tag41.xml"/><Relationship Id="rId1" Type="http://schemas.openxmlformats.org/officeDocument/2006/relationships/customXml" Target="../../customXml/item5.xml"/><Relationship Id="rId6" Type="http://schemas.openxmlformats.org/officeDocument/2006/relationships/tags" Target="../tags/tag45.xml"/><Relationship Id="rId11" Type="http://schemas.openxmlformats.org/officeDocument/2006/relationships/image" Target="../media/image2.png"/><Relationship Id="rId5" Type="http://schemas.openxmlformats.org/officeDocument/2006/relationships/tags" Target="../tags/tag4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image" Target="../media/image4.png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12" Type="http://schemas.openxmlformats.org/officeDocument/2006/relationships/image" Target="../media/image3.png"/><Relationship Id="rId2" Type="http://schemas.openxmlformats.org/officeDocument/2006/relationships/tags" Target="../tags/tag49.xml"/><Relationship Id="rId1" Type="http://schemas.openxmlformats.org/officeDocument/2006/relationships/customXml" Target="../../customXml/item6.xml"/><Relationship Id="rId6" Type="http://schemas.openxmlformats.org/officeDocument/2006/relationships/tags" Target="../tags/tag53.xml"/><Relationship Id="rId11" Type="http://schemas.openxmlformats.org/officeDocument/2006/relationships/image" Target="../media/image2.png"/><Relationship Id="rId5" Type="http://schemas.openxmlformats.org/officeDocument/2006/relationships/tags" Target="../tags/tag5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image" Target="../media/image4.png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image" Target="../media/image3.png"/><Relationship Id="rId2" Type="http://schemas.openxmlformats.org/officeDocument/2006/relationships/tags" Target="../tags/tag57.xml"/><Relationship Id="rId1" Type="http://schemas.openxmlformats.org/officeDocument/2006/relationships/customXml" Target="../../customXml/item7.xml"/><Relationship Id="rId6" Type="http://schemas.openxmlformats.org/officeDocument/2006/relationships/tags" Target="../tags/tag61.xml"/><Relationship Id="rId11" Type="http://schemas.openxmlformats.org/officeDocument/2006/relationships/image" Target="../media/image2.png"/><Relationship Id="rId5" Type="http://schemas.openxmlformats.org/officeDocument/2006/relationships/tags" Target="../tags/tag6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image" Target="../media/image4.png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image" Target="../media/image3.png"/><Relationship Id="rId2" Type="http://schemas.openxmlformats.org/officeDocument/2006/relationships/tags" Target="../tags/tag65.xml"/><Relationship Id="rId1" Type="http://schemas.openxmlformats.org/officeDocument/2006/relationships/customXml" Target="../../customXml/item8.xml"/><Relationship Id="rId6" Type="http://schemas.openxmlformats.org/officeDocument/2006/relationships/tags" Target="../tags/tag69.xml"/><Relationship Id="rId11" Type="http://schemas.openxmlformats.org/officeDocument/2006/relationships/image" Target="../media/image2.png"/><Relationship Id="rId5" Type="http://schemas.openxmlformats.org/officeDocument/2006/relationships/tags" Target="../tags/tag6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4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7"/>
            <a:ext cx="1621231" cy="3840479"/>
          </a:xfrm>
          <a:prstGeom prst="rect">
            <a:avLst/>
          </a:prstGeom>
        </p:spPr>
        <p:txBody>
          <a:bodyPr vert="vert270" wrap="square" lIns="19941" tIns="109453" rIns="19941" bIns="1094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7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7845552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7845552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2329662"/>
            <a:ext cx="1621231" cy="4437125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1355826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1355826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Top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6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5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4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2329662"/>
            <a:ext cx="1621231" cy="4437125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478356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255035" y="1355826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031714" y="1355826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6808393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Top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6426404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4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2873045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96366" y="2329662"/>
            <a:ext cx="1621231" cy="4437125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808393" y="1355826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5031714" y="1355826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3255035" y="1355826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478356" y="1355826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7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7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7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7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r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 descr="Answer1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7845552" y="1249184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2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7845552" y="2581693"/>
            <a:ext cx="857250" cy="857250"/>
          </a:xfrm>
          <a:prstGeom prst="rect">
            <a:avLst/>
          </a:prstGeom>
        </p:spPr>
      </p:pic>
      <p:pic>
        <p:nvPicPr>
          <p:cNvPr id="13" name="Рисунок 12" descr="Answer3.png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 descr="Answer4.png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7845552" y="5246712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11/20/2023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еминар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73375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mtClean="0">
                <a:solidFill>
                  <a:srgbClr val="3399FF"/>
                </a:solidFill>
                <a:latin typeface="Akrobat Black" pitchFamily="50" charset="-52"/>
              </a:rPr>
              <a:t>Определите, </a:t>
            </a:r>
            <a:r>
              <a:rPr lang="ru-RU" dirty="0" smtClean="0">
                <a:solidFill>
                  <a:srgbClr val="3399FF"/>
                </a:solidFill>
                <a:latin typeface="Akrobat Black" pitchFamily="50" charset="-52"/>
              </a:rPr>
              <a:t>какая форма занятия соответствует описанию?</a:t>
            </a:r>
            <a:endParaRPr lang="ru-RU" dirty="0">
              <a:solidFill>
                <a:srgbClr val="3399FF"/>
              </a:solidFill>
              <a:latin typeface="Akrobat Black" pitchFamily="50" charset="-5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0"/>
          </p:nvPr>
        </p:nvSpPr>
        <p:spPr>
          <a:xfrm>
            <a:off x="1524000" y="116586"/>
            <a:ext cx="5943600" cy="201701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Одна из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форм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интерактивного занятия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,</a:t>
            </a:r>
          </a:p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 </a:t>
            </a:r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во время которого весь новый материал осваивается на практике. </a:t>
            </a:r>
          </a:p>
          <a:p>
            <a:endParaRPr lang="ru-RU" sz="2800" dirty="0" smtClean="0">
              <a:latin typeface="Akrobat Bold" pitchFamily="50" charset="-52"/>
            </a:endParaRPr>
          </a:p>
          <a:p>
            <a:endParaRPr lang="ru-RU" sz="800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Дискуссия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Мастер-класс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Лекция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3399FF"/>
                </a:solidFill>
                <a:latin typeface="Akrobat Bold" pitchFamily="50" charset="-52"/>
              </a:rPr>
              <a:t>Квест-игра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pic>
        <p:nvPicPr>
          <p:cNvPr id="2051" name="Picture 3" descr="F:\МОЦ\Документы МОЦ\Мероприятия\Благодарственные\эмблема моц с сини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1563" y="0"/>
            <a:ext cx="1722437" cy="1722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2" name="Рисунок 41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0"/>
          </p:nvPr>
        </p:nvSpPr>
        <p:spPr>
          <a:xfrm>
            <a:off x="1524000" y="116586"/>
            <a:ext cx="5943600" cy="201701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Занятие, на котором, либо полностью, либо частично заимствуются правила популярных </a:t>
            </a:r>
            <a:r>
              <a:rPr lang="ru-RU" sz="2800" dirty="0" err="1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тв-шоу-программ</a:t>
            </a:r>
            <a:endParaRPr lang="ru-RU" sz="2800" dirty="0" smtClean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  <a:p>
            <a:endParaRPr lang="ru-RU" sz="3200" dirty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Деловая 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3399FF"/>
                </a:solidFill>
                <a:latin typeface="Akrobat Bold" pitchFamily="50" charset="-52"/>
              </a:rPr>
              <a:t>Квест-игра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Шоу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Встреча с интересными людьми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pic>
        <p:nvPicPr>
          <p:cNvPr id="2051" name="Picture 3" descr="F:\МОЦ\Документы МОЦ\Мероприятия\Благодарственные\эмблема моц с сини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1563" y="0"/>
            <a:ext cx="1722437" cy="1722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0"/>
          </p:nvPr>
        </p:nvSpPr>
        <p:spPr>
          <a:xfrm>
            <a:off x="609600" y="116586"/>
            <a:ext cx="6858000" cy="2017014"/>
          </a:xfrm>
        </p:spPr>
        <p:txBody>
          <a:bodyPr>
            <a:noAutofit/>
          </a:bodyPr>
          <a:lstStyle/>
          <a:p>
            <a:pPr algn="just"/>
            <a:r>
              <a:rPr lang="ru-RU" sz="23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Занятие </a:t>
            </a:r>
            <a:r>
              <a:rPr lang="ru-RU" sz="23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представляет собой большое </a:t>
            </a:r>
            <a:r>
              <a:rPr lang="ru-RU" sz="23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комплексное мероприятие, </a:t>
            </a:r>
            <a:r>
              <a:rPr lang="ru-RU" sz="23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социально значимое событие, продолжительность которого зависит от поставленных </a:t>
            </a:r>
            <a:r>
              <a:rPr lang="ru-RU" sz="2300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задач</a:t>
            </a:r>
          </a:p>
          <a:p>
            <a:pPr algn="just"/>
            <a:endParaRPr lang="ru-RU" sz="2300" dirty="0" smtClean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  <a:p>
            <a:endParaRPr lang="ru-RU" sz="2300" dirty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Акция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3399FF"/>
                </a:solidFill>
                <a:latin typeface="Akrobat Bold" pitchFamily="50" charset="-52"/>
              </a:rPr>
              <a:t>Квест-игра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Шоу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Мастер-класс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pic>
        <p:nvPicPr>
          <p:cNvPr id="2051" name="Picture 3" descr="F:\МОЦ\Документы МОЦ\Мероприятия\Благодарственные\эмблема моц с сини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1563" y="0"/>
            <a:ext cx="1722437" cy="1722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0"/>
          </p:nvPr>
        </p:nvSpPr>
        <p:spPr>
          <a:xfrm>
            <a:off x="609600" y="116586"/>
            <a:ext cx="6858000" cy="2017014"/>
          </a:xfrm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Специально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организованный диалог с незаурядной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личностью, ходом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которого руководит ведущий и в ходе которого происходит обмен мнениями по какому-либо вопросу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.</a:t>
            </a:r>
          </a:p>
          <a:p>
            <a:pPr algn="just"/>
            <a:endParaRPr lang="ru-RU" sz="2300" dirty="0" smtClean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  <a:p>
            <a:endParaRPr lang="ru-RU" sz="2300" dirty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3399FF"/>
                </a:solidFill>
                <a:latin typeface="Akrobat Bold" pitchFamily="50" charset="-52"/>
              </a:rPr>
              <a:t>Встреча с интересным человеком</a:t>
            </a:r>
            <a:endParaRPr lang="ru-RU" sz="2800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3399FF"/>
                </a:solidFill>
                <a:latin typeface="Akrobat Bold" pitchFamily="50" charset="-52"/>
              </a:rPr>
              <a:t>Квест-игра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Деловая 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Мастер-класс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pic>
        <p:nvPicPr>
          <p:cNvPr id="2051" name="Picture 3" descr="F:\МОЦ\Документы МОЦ\Мероприятия\Благодарственные\эмблема моц с сини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1563" y="0"/>
            <a:ext cx="1722437" cy="1722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0"/>
          </p:nvPr>
        </p:nvSpPr>
        <p:spPr>
          <a:xfrm>
            <a:off x="609600" y="116586"/>
            <a:ext cx="6858000" cy="2017014"/>
          </a:xfrm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Занятие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, на котором педагог объясняет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учебный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материал, используя метод наглядной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демонстрации,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включающий в себя иллюстрации, графическое описание,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слайды.</a:t>
            </a:r>
          </a:p>
          <a:p>
            <a:pPr algn="just"/>
            <a:endParaRPr lang="ru-RU" sz="2300" dirty="0" smtClean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  <a:p>
            <a:pPr algn="just"/>
            <a:endParaRPr lang="ru-RU" sz="2300" dirty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Лекция</a:t>
            </a:r>
            <a:endParaRPr lang="ru-RU" sz="2800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3399FF"/>
                </a:solidFill>
                <a:latin typeface="Akrobat Bold" pitchFamily="50" charset="-52"/>
              </a:rPr>
              <a:t>Квест-игра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Занятие-презентация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Мастер-класс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pic>
        <p:nvPicPr>
          <p:cNvPr id="2051" name="Picture 3" descr="F:\МОЦ\Документы МОЦ\Мероприятия\Благодарственные\эмблема моц с сини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1563" y="0"/>
            <a:ext cx="1722437" cy="1722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0"/>
          </p:nvPr>
        </p:nvSpPr>
        <p:spPr>
          <a:xfrm>
            <a:off x="609600" y="116586"/>
            <a:ext cx="6858000" cy="2017014"/>
          </a:xfrm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Одна из форм практического занятия, предполагающая моделирование, т.е. искусственное создание различных ситуаций.</a:t>
            </a:r>
          </a:p>
          <a:p>
            <a:pPr algn="just"/>
            <a:endParaRPr lang="ru-RU" dirty="0" smtClean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  <a:p>
            <a:pPr algn="just"/>
            <a:endParaRPr lang="ru-RU" sz="2300" dirty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Дискуссия</a:t>
            </a:r>
            <a:endParaRPr lang="ru-RU" sz="2800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3399FF"/>
                </a:solidFill>
                <a:latin typeface="Akrobat Bold" pitchFamily="50" charset="-52"/>
              </a:rPr>
              <a:t>Квест-игра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Деловая 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Мастер-класс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pic>
        <p:nvPicPr>
          <p:cNvPr id="2051" name="Picture 3" descr="F:\МОЦ\Документы МОЦ\Мероприятия\Благодарственные\эмблема моц с сини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1563" y="0"/>
            <a:ext cx="1722437" cy="1722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0"/>
          </p:nvPr>
        </p:nvSpPr>
        <p:spPr>
          <a:xfrm>
            <a:off x="609600" y="116586"/>
            <a:ext cx="6858000" cy="2017014"/>
          </a:xfrm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Одна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из форм организации образовательного процесса, основанная на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споре,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дополнение к «традиционному»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krobat Bold" pitchFamily="50" charset="-52"/>
              </a:rPr>
              <a:t>занятию.</a:t>
            </a:r>
          </a:p>
          <a:p>
            <a:pPr algn="just"/>
            <a:endParaRPr lang="ru-RU" dirty="0" smtClean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  <a:p>
            <a:pPr algn="just"/>
            <a:endParaRPr lang="ru-RU" sz="2300" dirty="0">
              <a:solidFill>
                <a:schemeClr val="bg1">
                  <a:lumMod val="50000"/>
                </a:schemeClr>
              </a:solidFill>
              <a:latin typeface="Akrobat Bold" pitchFamily="50" charset="-52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Дискуссия</a:t>
            </a:r>
            <a:endParaRPr lang="ru-RU" sz="2800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3399FF"/>
                </a:solidFill>
                <a:latin typeface="Akrobat Bold" pitchFamily="50" charset="-52"/>
              </a:rPr>
              <a:t>Квест-игра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Деловая игра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3399FF"/>
                </a:solidFill>
                <a:latin typeface="Akrobat Bold" pitchFamily="50" charset="-52"/>
              </a:rPr>
              <a:t>Мастер-класс</a:t>
            </a:r>
            <a:endParaRPr lang="ru-RU" dirty="0">
              <a:solidFill>
                <a:srgbClr val="3399FF"/>
              </a:solidFill>
              <a:latin typeface="Akrobat Bold" pitchFamily="50" charset="-52"/>
            </a:endParaRPr>
          </a:p>
        </p:txBody>
      </p:sp>
      <p:pic>
        <p:nvPicPr>
          <p:cNvPr id="2051" name="Picture 3" descr="F:\МОЦ\Документы МОЦ\Мероприятия\Благодарственные\эмблема моц с сини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1563" y="0"/>
            <a:ext cx="1722437" cy="1722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RRECTANSWER" val="2"/>
  <p:tag name="CHOICESCOUNT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4"/>
  <p:tag name="CORRECTANSW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4</ChoicesCount>
  <Orientation>Left</Orientation>
</Layout>
</file>

<file path=customXml/item2.xml><?xml version="1.0" encoding="utf-8"?>
<Layout>
  <Type>MultipleChoice</Type>
  <ChoicesCount>4</ChoicesCount>
  <Orientation>Left</Orientation>
</Layout>
</file>

<file path=customXml/item3.xml><?xml version="1.0" encoding="utf-8"?>
<Layout>
  <Type>MultipleChoice</Type>
  <ChoicesCount>4</ChoicesCount>
  <Orientation>Bottom</Orientation>
</Layout>
</file>

<file path=customXml/item4.xml><?xml version="1.0" encoding="utf-8"?>
<Layout>
  <Type>MultipleChoice</Type>
  <ChoicesCount>4</ChoicesCount>
  <Orientation>Right</Orientation>
</Layout>
</file>

<file path=customXml/item5.xml><?xml version="1.0" encoding="utf-8"?>
<Layout>
  <Type>MultipleChoice</Type>
  <ChoicesCount>4</ChoicesCount>
  <Orientation>Top</Orientation>
</Layout>
</file>

<file path=customXml/item6.xml><?xml version="1.0" encoding="utf-8"?>
<Layout>
  <Type>MultipleChoice</Type>
  <ChoicesCount>4</ChoicesCount>
  <Orientation>TopStacked</Orientation>
</Layout>
</file>

<file path=customXml/item7.xml><?xml version="1.0" encoding="utf-8"?>
<Layout>
  <Type>MultipleChoice</Type>
  <ChoicesCount>4</ChoicesCount>
  <Orientation>TopVertical</Orientation>
</Layout>
</file>

<file path=customXml/item8.xml><?xml version="1.0" encoding="utf-8"?>
<Layout>
  <Type>MultipleChoice</Type>
  <ChoicesCount>4</ChoicesCount>
  <Orientation>Right</Orientation>
</Layout>
</file>

<file path=customXml/item9.xml><?xml version="1.0" encoding="utf-8"?>
<Layout>
  <Type>MultipleChoice</Type>
  <ChoicesCount>4</ChoicesCount>
  <Orientation>Left</Orientation>
</Layout>
</file>

<file path=customXml/itemProps1.xml><?xml version="1.0" encoding="utf-8"?>
<ds:datastoreItem xmlns:ds="http://schemas.openxmlformats.org/officeDocument/2006/customXml" ds:itemID="{5D695233-4C7E-4F77-AA3D-C6A2D76983A1}">
  <ds:schemaRefs/>
</ds:datastoreItem>
</file>

<file path=customXml/itemProps2.xml><?xml version="1.0" encoding="utf-8"?>
<ds:datastoreItem xmlns:ds="http://schemas.openxmlformats.org/officeDocument/2006/customXml" ds:itemID="{A64E5D08-F1B6-4BF8-855F-1279BCD60F86}">
  <ds:schemaRefs/>
</ds:datastoreItem>
</file>

<file path=customXml/itemProps3.xml><?xml version="1.0" encoding="utf-8"?>
<ds:datastoreItem xmlns:ds="http://schemas.openxmlformats.org/officeDocument/2006/customXml" ds:itemID="{7CA7E1F7-7239-41FA-A8F7-6CC7EF0AFDDC}">
  <ds:schemaRefs/>
</ds:datastoreItem>
</file>

<file path=customXml/itemProps4.xml><?xml version="1.0" encoding="utf-8"?>
<ds:datastoreItem xmlns:ds="http://schemas.openxmlformats.org/officeDocument/2006/customXml" ds:itemID="{A78F4806-E3B0-44F9-9248-84E8D2927AB8}">
  <ds:schemaRefs/>
</ds:datastoreItem>
</file>

<file path=customXml/itemProps5.xml><?xml version="1.0" encoding="utf-8"?>
<ds:datastoreItem xmlns:ds="http://schemas.openxmlformats.org/officeDocument/2006/customXml" ds:itemID="{9DE909FF-8BF3-49E9-A30A-9086B454D2A7}">
  <ds:schemaRefs/>
</ds:datastoreItem>
</file>

<file path=customXml/itemProps6.xml><?xml version="1.0" encoding="utf-8"?>
<ds:datastoreItem xmlns:ds="http://schemas.openxmlformats.org/officeDocument/2006/customXml" ds:itemID="{734658C1-9318-44EA-AAC0-FF7394E7E99C}">
  <ds:schemaRefs/>
</ds:datastoreItem>
</file>

<file path=customXml/itemProps7.xml><?xml version="1.0" encoding="utf-8"?>
<ds:datastoreItem xmlns:ds="http://schemas.openxmlformats.org/officeDocument/2006/customXml" ds:itemID="{1199DEC6-00DC-43BD-8267-B8ED9C8189B7}">
  <ds:schemaRefs/>
</ds:datastoreItem>
</file>

<file path=customXml/itemProps8.xml><?xml version="1.0" encoding="utf-8"?>
<ds:datastoreItem xmlns:ds="http://schemas.openxmlformats.org/officeDocument/2006/customXml" ds:itemID="{1AEA2C05-0FD3-433C-94EB-A4F3406AD7F7}">
  <ds:schemaRefs/>
</ds:datastoreItem>
</file>

<file path=customXml/itemProps9.xml><?xml version="1.0" encoding="utf-8"?>
<ds:datastoreItem xmlns:ds="http://schemas.openxmlformats.org/officeDocument/2006/customXml" ds:itemID="{4EE7D5AC-FC55-4339-99E8-E60ED5D5364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174</Words>
  <Application>Microsoft Office PowerPoint</Application>
  <PresentationFormat>Экран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Определите, какая форма занятия соответствует описанию?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Определите какая форма занятия соответствует описанию?</dc:title>
  <dc:creator>Гарт</dc:creator>
  <cp:lastModifiedBy>Гарт</cp:lastModifiedBy>
  <cp:revision>2</cp:revision>
  <dcterms:created xsi:type="dcterms:W3CDTF">2023-11-15T08:17:48Z</dcterms:created>
  <dcterms:modified xsi:type="dcterms:W3CDTF">2023-11-20T09:54:03Z</dcterms:modified>
</cp:coreProperties>
</file>