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81" r:id="rId9"/>
    <p:sldId id="267" r:id="rId10"/>
    <p:sldId id="28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110" autoAdjust="0"/>
  </p:normalViewPr>
  <p:slideViewPr>
    <p:cSldViewPr snapToGrid="0">
      <p:cViewPr varScale="1">
        <p:scale>
          <a:sx n="102" d="100"/>
          <a:sy n="102" d="100"/>
        </p:scale>
        <p:origin x="-7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6999" y="177277"/>
            <a:ext cx="9525001" cy="3253947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892" y="2001795"/>
            <a:ext cx="8959120" cy="39588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151" y="698125"/>
            <a:ext cx="8668871" cy="576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12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972234"/>
            <a:ext cx="8911687" cy="369345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Давайте задумаемся об этом и на несколько минут представим себя на месте постаревшего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124114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5859" y="516835"/>
            <a:ext cx="4250002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Ни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кого не секрет, что старые люди нас раздражают.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Они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медлительны, они забывчивы, они ворчливы, они капризны как дети.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Но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давайте подумаем, почему они такие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1457" y="858650"/>
            <a:ext cx="6517884" cy="52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26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4353" y="1"/>
            <a:ext cx="10434918" cy="2680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Медлительные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потому что уже физически не могут быть быстрыми и шустрыми, ведь старость – это время постепенного снижения жизненной активности. Всё больше дел и удовольствий, про которые приходится говорить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«Это не для меня». Стареющий человек уже не может реализовать многие свои желания.    </a:t>
            </a:r>
            <a:r>
              <a:rPr lang="ru-RU" sz="2400" dirty="0"/>
              <a:t>                       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52" y="2680074"/>
            <a:ext cx="5512904" cy="40454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8624" y="2680074"/>
            <a:ext cx="5301305" cy="404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892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058399" y="1455576"/>
            <a:ext cx="2133601" cy="25752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018" y="180110"/>
            <a:ext cx="10077594" cy="3029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Они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забывчивы, потому что старость разрушает и приводит в негодность все человеческие органы и системы: снижается слух, зрение, обоняние, осязание.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Мучают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очевидные перемены во внешности не в лучшую сторону. Со страхом вглядываются они в жестокое по своей правдивости зеркало: морщины, вялость и обвислость кожи, мутнеющий цвет глаз …                                                                                    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0848" y="3082733"/>
            <a:ext cx="4146185" cy="34613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1265" y="3128221"/>
            <a:ext cx="4438326" cy="341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02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6070" y="197224"/>
            <a:ext cx="10488705" cy="2581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ворчливы, потому что это качество также является атрибутом старости.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 возраста есть свои особенности. Вот и у стариков они есть – ворчать, вспоминать прошлое, поучать.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4748" y="2491408"/>
            <a:ext cx="5552661" cy="42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22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4130" y="132522"/>
            <a:ext cx="7893699" cy="67254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Мы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 не обижаемся на грудного младенца, когда тот кричит! Это его возрастная особенность – ему положено кричать. Не обижайтесь и на стариков – им по возрасту положено ворчать и поучать.</a:t>
            </a:r>
          </a:p>
          <a:p>
            <a:pPr marL="0" indent="0" algn="ctr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«Старые люди имеют право поучать, советовать. Умей уважать это моральное право»,-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писал В.А. Сухомлинский.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Ох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уж эта бабушка! Надоедает, считает маленьким, заставляет есть, когда совсем не хочется. Во всё вмешивается, делает замечания. Кутает, когда все во дворе давно бегают раздетые. А то ещё придёт к школе в дождь и стоит с плащом и с зонтиком. Ну что делать с такой бабушкой?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233" y="1399592"/>
            <a:ext cx="3602414" cy="415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2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977" y="647797"/>
            <a:ext cx="9634332" cy="56991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же делать,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такой бабушкой? 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себя так ведёт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6041" y="3136207"/>
            <a:ext cx="6160994" cy="356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45461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62539" y="5367130"/>
            <a:ext cx="1762539" cy="14908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8204" y="186612"/>
            <a:ext cx="6033796" cy="64754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Самое главное,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уметь прощать. Она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то, сколько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прощает тебе?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терпеть – это близкий человек. Опекать, беречь.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считает тебя маленьким и беспомощным, ведь сам же ты знаешь, что во многом сильнее её, здоровей, шустрей.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любить. Любить за то, что бабушка «отдаёт» тебе свою жизнь.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потому, что бабушке твоей осталось жить гораздо меньше, чем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тебе.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385" y="1198375"/>
            <a:ext cx="5605671" cy="363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870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172279"/>
            <a:ext cx="10165976" cy="267849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Джон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Леннон однажды очень тонко подметил: «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Никто не замечает тебя, когда ты седеющий старик. Но все начинают любить тебя, когда над тобою три фута земли. Это потому, что мёртвых любить легко. Они уже не требуют ничего и не причиняют неудобств и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неприятностей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8329" y="2432913"/>
            <a:ext cx="6519412" cy="427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215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5646" y="261258"/>
            <a:ext cx="5608247" cy="6372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когда бабушки и дедушки состариваются и нуждаются в уходе и повседневной заботе – особый экзамен. Немощного и беспомощного человека требуется кормить, пеленать (менять бельё, памперсы), мыть, вытаскивать на прогулку в инвалидной коляске, покупать дорогостоящие лекарства и выслушивать бесконечные жалобы о том, что у него болит, где колет, в каком месте режет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52" y="534919"/>
            <a:ext cx="5060772" cy="581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800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6257" y="256032"/>
            <a:ext cx="6925056" cy="62702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Ежегодно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октября, начиная с 1991 года, в соответствие с решением Генеральной Ассамблеи ООН от 14 декабря 1990 года, отмечается Международный день пожилых людей.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нашей стране этот праздник именуется Днём пожилого человека и отмечается на основании Постановления Президиума Верховного Совета РФ от 1 июня 1992 года «О проблемах пожилых людей»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5598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30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574" y="3478306"/>
            <a:ext cx="5555780" cy="30517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Оглянитесь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себя, на своих родителей: возможно и ваше поведение по отношению к пожилым людям, к бабушкам и дедушкам заслуживает осуждения и сейчас самое время его пересмотреть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3548" y="286872"/>
            <a:ext cx="7182678" cy="267487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Действительно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 старых людей всё болит. Мы пока не можем себе этого даже представить. 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старости болевые ощущения проявляются гораздо острее, в старости болит не в одном каком – то месте, страдает весь организм – идёт необратимый процесс его разрушения.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143" y="268941"/>
            <a:ext cx="4284808" cy="29645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7013" y="2961743"/>
            <a:ext cx="5253608" cy="356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4326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2165" y="932329"/>
            <a:ext cx="5325035" cy="5505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Взрослые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обязаны заботиться о своих родителях, бабушках и дедушках так же, как те заботились о них в детстве.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«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хочешь, чтобы дети почитали тебя в старости, сам почитай стариков»,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гласит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русская пословица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3326297" y="4398494"/>
            <a:ext cx="7871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49" y="1156498"/>
            <a:ext cx="5625157" cy="432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6075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60612"/>
            <a:ext cx="8915400" cy="5050610"/>
          </a:xfrm>
        </p:spPr>
        <p:txBody>
          <a:bodyPr>
            <a:normAutofit/>
          </a:bodyPr>
          <a:lstStyle/>
          <a:p>
            <a:pPr algn="ctr"/>
            <a:endParaRPr lang="ru-RU" sz="2800" dirty="0" smtClean="0"/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Давайте продолжим: 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«Молодое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поколение не должно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 algn="ctr">
              <a:buNone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Старые люди имеют право на …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383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224" y="145774"/>
            <a:ext cx="9982171" cy="3278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Подлинная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гуманность общества ли, семьи или отдельной личности определяется, прежде всего, отношением к детям и старикам, к самым беззащитным и нуждающимся в помощи нашим сородичам. И для самопознания, для постижения скрытых черт и собственной натуры самые точные критерии – сочувствие, добросердечное внимание не только к тем, кто имеет и умеет, но и к тем, кто уже всё отдал.</a:t>
            </a:r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4093" y="3459030"/>
            <a:ext cx="4900966" cy="319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807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7192" y="0"/>
            <a:ext cx="7134809" cy="3909391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проведения Дня пожилого человека является привлечение внимания общественности к проблемам людей пожилого возраста, обеспечения им независимости, участия в жизни общества, необходимого ухода, условий для реализации внутреннего потенциала и поддержания их достоинства.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190" y="3816627"/>
            <a:ext cx="6587413" cy="2922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пожилого человека – праздник чистый и светлый, праздник наших родителей, бабушек и дедушек, день, когда мы отдаём им свою любовь, уважение 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признательность.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191" y="159028"/>
            <a:ext cx="4394200" cy="36575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00392" y="3505774"/>
            <a:ext cx="4232582" cy="32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63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4980" y="3944471"/>
            <a:ext cx="6195527" cy="27175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Годы неумолимы, 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бы нам не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хотелось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неминуема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Давайте обратимся к толковому словарю, чтобы выяснить, что подразумевается под понятием «старость».                  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576" y="-1"/>
            <a:ext cx="10736423" cy="3980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рамках Дня пожилых людей проводятся бесплатные концерты, благотворительные спектакли, киносеансы, вечера отдыха, конкурсы художественной самодеятельности и спортивные соревнования среди пожилых людей. Ко Дню пожилых людей традиционно приурочены мероприятия чествования долгожителей, супружеских пар, персональные выставки работ ветеранов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посвящаем этому важному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событию  сегодняшний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час.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1590" y="3435928"/>
            <a:ext cx="4486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134" y="3071845"/>
            <a:ext cx="5112008" cy="370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609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260" y="106017"/>
            <a:ext cx="6391446" cy="403860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старости изменяются внешний вид, работоспособность, психика человека, течение многих заболеваний.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Кожа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истончается, становится менее эластичной, появляются морщины, пигментные пятна; волосы седеют, выпадают; уменьшается острота зрения, происходит помутнение хрусталика вплоть до развития катаракты.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588" y="4359966"/>
            <a:ext cx="8157883" cy="24980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 возрастной период в жизни организма, неизбежно наступающий за зрелостью и характеризующийся существенными обменными, структурными и функциональными изменениями в органах и системах, ограничивающими приспособительные возможности организма.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658" y="106017"/>
            <a:ext cx="5095071" cy="4038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6070" y="4144618"/>
            <a:ext cx="2778883" cy="256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26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3299012"/>
            <a:ext cx="11600328" cy="35589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Старость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закономерно наступающий период возрастного развития, заключительный этап онтогенеза.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Старение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неизбежный биологический разрушительный процесс, приводящий к постепенному снижению адаптационных возможностей организма; характеризуется развитием возрастной патологии и увеличением вероятности смерти. Исследованием закономерностей старения занимается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геронтологи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изучением возрастной патологии —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гериатрия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2047" y="89754"/>
            <a:ext cx="4609594" cy="299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76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1" y="4285129"/>
            <a:ext cx="11259670" cy="2366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наступления старости условно.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Мужчин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женщин в возрасте от 55—60 до 75 лет считают пожилыми, с 75 лет — старыми, с 90 лет — долгожителями. Предполагается, что видовая продолжительность жизни человека равна 92—95 годам.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3046" y="0"/>
            <a:ext cx="6149799" cy="415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35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9035" y="179294"/>
            <a:ext cx="5127812" cy="6400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Долгожитель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рядовой представитель живой природы, отличающийся значительной продолжительностью жизни по сравнению с другими представителями своего вида.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598" y="195039"/>
            <a:ext cx="5992626" cy="6483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6822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1453" y="205272"/>
            <a:ext cx="7688425" cy="6438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Среди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 известно много примеров долголетия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Еще в Ветхом Завете говорится о Мафусаиле, который прожил 969 лет. 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дядя Мафусаила, Иаред (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Аред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прожил 962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года,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Адам — первый человек на Земле — прожил 930 лет, его сын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Сиф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912 лет, его внук Внос — 905, правнук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Каинан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910. Внук Мафусаила, переживший Великий Потоп, прожил 950 лет.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Долгожители Пророки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 которых говорится в Библии, также жили достаточно долго: Авраам прожил 175 лет, его жена Сара — 127 лет, Моисей — 127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Иосиф Прекрасный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Иисус Навин прожили по 110 лет.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934" y="879789"/>
            <a:ext cx="3750907" cy="490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831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440</TotalTime>
  <Words>1136</Words>
  <Application>Microsoft Office PowerPoint</Application>
  <PresentationFormat>Произвольный</PresentationFormat>
  <Paragraphs>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Легкий дым</vt:lpstr>
      <vt:lpstr> </vt:lpstr>
      <vt:lpstr>Слайд 2</vt:lpstr>
      <vt:lpstr>     Целью проведения Дня пожилого человека является привлечение внимания общественности к проблемам людей пожилого возраста, обеспечения им независимости, участия в жизни общества, необходимого ухода, условий для реализации внутреннего потенциала и поддержания их достоинства. </vt:lpstr>
      <vt:lpstr>          Годы неумолимы,  как бы нам не    хотелось,  старость неминуема. Давайте обратимся к толковому словарю, чтобы выяснить, что подразумевается под понятием «старость».                   </vt:lpstr>
      <vt:lpstr>            В старости изменяются внешний вид, работоспособность, психика человека, течение многих заболеваний.     Кожа истончается, становится менее эластичной, появляются морщины, пигментные пятна; волосы седеют, выпадают; уменьшается острота зрения, происходит помутнение хрусталика вплоть до развития катаракты. </vt:lpstr>
      <vt:lpstr>Слайд 6</vt:lpstr>
      <vt:lpstr>Слайд 7</vt:lpstr>
      <vt:lpstr>                      Долгожитель — рядовой представитель живой природы, отличающийся значительной продолжительностью жизни по сравнению с другими представителями своего вида.</vt:lpstr>
      <vt:lpstr>Слайд 9</vt:lpstr>
      <vt:lpstr>Давайте задумаемся об этом и на несколько минут представим себя на месте постаревшего человека.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     Оглянитесь на себя, на своих родителей: возможно и ваше поведение по отношению к пожилым людям, к бабушкам и дедушкам заслуживает осуждения и сейчас самое время его пересмотреть.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Старость в радость</dc:title>
  <dc:creator>Евгений Натаров</dc:creator>
  <cp:lastModifiedBy>USER</cp:lastModifiedBy>
  <cp:revision>35</cp:revision>
  <dcterms:created xsi:type="dcterms:W3CDTF">2016-10-20T13:25:42Z</dcterms:created>
  <dcterms:modified xsi:type="dcterms:W3CDTF">2025-10-14T16:59:19Z</dcterms:modified>
</cp:coreProperties>
</file>