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71" r:id="rId3"/>
    <p:sldId id="258" r:id="rId4"/>
    <p:sldId id="260" r:id="rId5"/>
    <p:sldId id="261" r:id="rId6"/>
    <p:sldId id="263" r:id="rId7"/>
    <p:sldId id="272" r:id="rId8"/>
    <p:sldId id="269" r:id="rId9"/>
    <p:sldId id="270" r:id="rId10"/>
    <p:sldId id="264" r:id="rId11"/>
    <p:sldId id="265" r:id="rId12"/>
    <p:sldId id="262" r:id="rId13"/>
    <p:sldId id="266" r:id="rId14"/>
    <p:sldId id="267" r:id="rId15"/>
    <p:sldId id="268" r:id="rId16"/>
    <p:sldId id="25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23F80F-38CC-49C7-B16D-D03C14546C69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10A504-95E1-4084-9AF1-F457B13BC2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6856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10A504-95E1-4084-9AF1-F457B13BC2EF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1470025"/>
          </a:xfrm>
        </p:spPr>
        <p:txBody>
          <a:bodyPr/>
          <a:lstStyle/>
          <a:p>
            <a:r>
              <a:rPr lang="ru-RU" b="1" dirty="0" smtClean="0"/>
              <a:t>    Урок технологии в 6 классе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2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6400800" cy="3001888"/>
          </a:xfrm>
        </p:spPr>
        <p:txBody>
          <a:bodyPr>
            <a:normAutofit/>
          </a:bodyPr>
          <a:lstStyle/>
          <a:p>
            <a:pPr algn="ctr"/>
            <a:r>
              <a:rPr lang="ru-RU" sz="3300" b="1" dirty="0" smtClean="0"/>
              <a:t>Тема урока: «Устройство токарного станка для точения древесины»</a:t>
            </a:r>
          </a:p>
          <a:p>
            <a:pPr algn="ctr"/>
            <a:endParaRPr lang="ru-RU" sz="1900" b="1" dirty="0" smtClean="0"/>
          </a:p>
          <a:p>
            <a:endParaRPr lang="ru-RU" sz="2000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4" name="Picture 6" descr="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447800"/>
            <a:ext cx="3429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35" name="Text Box 7"/>
          <p:cNvSpPr txBox="1">
            <a:spLocks noChangeArrowheads="1"/>
          </p:cNvSpPr>
          <p:nvPr/>
        </p:nvSpPr>
        <p:spPr bwMode="auto">
          <a:xfrm>
            <a:off x="4479925" y="2173288"/>
            <a:ext cx="387830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а – желобчатая полукруглая</a:t>
            </a:r>
          </a:p>
          <a:p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     выпуклая</a:t>
            </a:r>
          </a:p>
        </p:txBody>
      </p:sp>
      <p:sp>
        <p:nvSpPr>
          <p:cNvPr id="99336" name="Text Box 8"/>
          <p:cNvSpPr txBox="1">
            <a:spLocks noChangeArrowheads="1"/>
          </p:cNvSpPr>
          <p:nvPr/>
        </p:nvSpPr>
        <p:spPr bwMode="auto">
          <a:xfrm>
            <a:off x="4556125" y="3392488"/>
            <a:ext cx="387830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б – желобчатая полукруглая</a:t>
            </a:r>
          </a:p>
          <a:p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     вогнутая</a:t>
            </a:r>
          </a:p>
        </p:txBody>
      </p:sp>
      <p:sp>
        <p:nvSpPr>
          <p:cNvPr id="99337" name="Text Box 9"/>
          <p:cNvSpPr txBox="1">
            <a:spLocks noChangeArrowheads="1"/>
          </p:cNvSpPr>
          <p:nvPr/>
        </p:nvSpPr>
        <p:spPr bwMode="auto">
          <a:xfrm>
            <a:off x="4708525" y="4687888"/>
            <a:ext cx="25875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в – плоская косая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Стамески для токарных работ.</a:t>
            </a:r>
            <a:endParaRPr lang="ru-R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9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9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5" grpId="0"/>
      <p:bldP spid="99336" grpId="0"/>
      <p:bldP spid="993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000" name="Picture 8" descr="Копия (3) Scan10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824038"/>
            <a:ext cx="6629400" cy="386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Кинематическая схема станка.</a:t>
            </a:r>
            <a:endParaRPr lang="ru-RU" sz="4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50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50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2133600"/>
            <a:ext cx="3598862" cy="3887788"/>
          </a:xfrm>
        </p:spPr>
        <p:txBody>
          <a:bodyPr/>
          <a:lstStyle/>
          <a:p>
            <a:pPr algn="just" eaLnBrk="1" hangingPunct="1"/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Задняя бабка служит опорой правого конца длинных заготовок. Она может перемещаться вдоль направляющих станины и закрепляется неподвижно болтом и гайкой. Окончательно конец заготовки поджимают центром. Его перемещают вращением маховика и закрепляют зажимом.</a:t>
            </a:r>
          </a:p>
        </p:txBody>
      </p:sp>
      <p:pic>
        <p:nvPicPr>
          <p:cNvPr id="11270" name="Picture 6" descr="безымянный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2133600"/>
            <a:ext cx="4008437" cy="422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WordArt 6"/>
          <p:cNvSpPr>
            <a:spLocks noChangeArrowheads="1" noChangeShapeType="1" noTextEdit="1"/>
          </p:cNvSpPr>
          <p:nvPr/>
        </p:nvSpPr>
        <p:spPr bwMode="auto">
          <a:xfrm>
            <a:off x="539552" y="260648"/>
            <a:ext cx="7994848" cy="118715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</a:rPr>
              <a:t>Задняя бабка станка.</a:t>
            </a:r>
            <a:endParaRPr lang="ru-RU" sz="4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8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Правила безопасной работы: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Не включать станок без разрешения учителя.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Не включать станок без огражденной ременной передачи.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Не опираться на части токарного станка.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Не класть инструменты и другие предметы на станок.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О всех неисправностях в станке и электропроводке, немедленно сообщать учителю.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Запрещается одновременно работать на станке вдвоем.</a:t>
            </a:r>
          </a:p>
          <a:p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Лабораторно-практическая работа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5400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</a:rPr>
              <a:t>1.Подготовьте в рабочей тетради таблицу:</a:t>
            </a:r>
          </a:p>
          <a:p>
            <a:pPr>
              <a:buNone/>
            </a:pPr>
            <a:endParaRPr lang="ru-RU" sz="1800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endParaRPr lang="ru-RU" sz="1800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endParaRPr lang="ru-RU" sz="1800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endParaRPr lang="ru-RU" sz="1800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</a:rPr>
              <a:t>2.Определите расстояние от линии центров до станины.</a:t>
            </a:r>
          </a:p>
          <a:p>
            <a:pPr>
              <a:buNone/>
            </a:pP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</a:rPr>
              <a:t>3.Определите максимальное расстояние между центрами.</a:t>
            </a:r>
          </a:p>
          <a:p>
            <a:pPr>
              <a:buNone/>
            </a:pP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</a:rPr>
              <a:t>4.Определите допустимую величину вылета пиноли.</a:t>
            </a:r>
          </a:p>
          <a:p>
            <a:pPr>
              <a:buNone/>
            </a:pP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</a:rPr>
              <a:t>5.Результаты занеситите в таблицу.</a:t>
            </a:r>
          </a:p>
          <a:p>
            <a:pPr>
              <a:buNone/>
            </a:pP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</a:rPr>
              <a:t>6.Поднимите защитный кожух ременной передачи и установите наименьшую частоту вращения шпинделя. Опустите кожух, включите и выключите станок. </a:t>
            </a:r>
          </a:p>
          <a:p>
            <a:pPr>
              <a:buNone/>
            </a:pP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</a:rPr>
              <a:t>7.Подняв защитный кожух установите наибольшую частоту вращения шпинделя. Опустите кожух, включите и выключите станок.</a:t>
            </a:r>
          </a:p>
          <a:p>
            <a:pPr>
              <a:buNone/>
            </a:pP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</a:rPr>
              <a:t>8.Поупрожняйтесь в креплении заготовок: </a:t>
            </a:r>
          </a:p>
          <a:p>
            <a:pPr>
              <a:buNone/>
            </a:pP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</a:rPr>
              <a:t>-в патроне;</a:t>
            </a:r>
          </a:p>
          <a:p>
            <a:pPr>
              <a:buNone/>
            </a:pP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</a:rPr>
              <a:t>-в центрах;</a:t>
            </a:r>
          </a:p>
          <a:p>
            <a:pPr>
              <a:buNone/>
            </a:pP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</a:rPr>
              <a:t>-на планшайбе.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6" y="1556792"/>
          <a:ext cx="828092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0230"/>
                <a:gridCol w="2070230"/>
                <a:gridCol w="2070230"/>
                <a:gridCol w="2070230"/>
              </a:tblGrid>
              <a:tr h="660736">
                <a:tc>
                  <a:txBody>
                    <a:bodyPr/>
                    <a:lstStyle/>
                    <a:p>
                      <a:r>
                        <a:rPr lang="ru-RU" i="1" dirty="0" smtClean="0"/>
                        <a:t>Частота вращения шпинделя, об/мин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Расстояния между центрами, мм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Расстояние</a:t>
                      </a:r>
                      <a:r>
                        <a:rPr lang="ru-RU" i="1" baseline="0" dirty="0" smtClean="0"/>
                        <a:t> от линии центров до станины, мм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Величина вылета пиноли, мм</a:t>
                      </a:r>
                      <a:endParaRPr lang="ru-RU" i="1" dirty="0"/>
                    </a:p>
                  </a:txBody>
                  <a:tcPr/>
                </a:tc>
              </a:tr>
              <a:tr h="2753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Заключительный инструктаж: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Анализ выполнения самостоятельной работы учащихся; </a:t>
            </a:r>
          </a:p>
          <a:p>
            <a:r>
              <a:rPr lang="ru-RU" dirty="0" smtClean="0"/>
              <a:t>разбор типичных ошибок учащихся;</a:t>
            </a:r>
          </a:p>
          <a:p>
            <a:r>
              <a:rPr lang="ru-RU" dirty="0" smtClean="0"/>
              <a:t>Обсуждение причин допущенных </a:t>
            </a:r>
            <a:r>
              <a:rPr lang="ru-RU" smtClean="0"/>
              <a:t>ошибок и способов </a:t>
            </a:r>
            <a:r>
              <a:rPr lang="ru-RU" dirty="0" smtClean="0"/>
              <a:t>их устранения.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686800" cy="83820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Подведение итогов занятия: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28800"/>
            <a:ext cx="8812088" cy="5040560"/>
          </a:xfrm>
        </p:spPr>
        <p:txBody>
          <a:bodyPr/>
          <a:lstStyle/>
          <a:p>
            <a:r>
              <a:rPr lang="ru-RU" dirty="0" smtClean="0"/>
              <a:t>Сообщение учащимся о достижении целей занятия;</a:t>
            </a:r>
          </a:p>
          <a:p>
            <a:r>
              <a:rPr lang="ru-RU" dirty="0" smtClean="0"/>
              <a:t>Объективная оценка работы каждого учащегося;</a:t>
            </a:r>
          </a:p>
          <a:p>
            <a:r>
              <a:rPr lang="ru-RU" dirty="0" smtClean="0"/>
              <a:t>Домашнее задание учащимся на подготовку с следующему уроку: изучить содержание учебника «Технология» §10, стр. 40-46, ответить на вопросы стр. 46 учебника.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Цель урока: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  Ознакомить учащихся с назначением, устройством, работой токарного станка по обработке древесины, его управлением.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   Рассмотреть кинематическую схему станка и операции, выполняемые на станке.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Задачи урока: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1900" b="1" dirty="0" smtClean="0">
                <a:solidFill>
                  <a:schemeClr val="bg2">
                    <a:lumMod val="10000"/>
                  </a:schemeClr>
                </a:solidFill>
              </a:rPr>
              <a:t>Образовательные: </a:t>
            </a:r>
          </a:p>
          <a:p>
            <a:pPr>
              <a:buFontTx/>
              <a:buChar char="-"/>
            </a:pPr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</a:rPr>
              <a:t>Ознакомить учащихся с устройством токарного станка, его назначением, принципом действия;</a:t>
            </a:r>
          </a:p>
          <a:p>
            <a:pPr>
              <a:buFontTx/>
              <a:buChar char="-"/>
            </a:pPr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</a:rPr>
              <a:t>Формировать и развивать умения и навыки подбора заготовки для точения, настройке станка, управления токарным станком;</a:t>
            </a:r>
          </a:p>
          <a:p>
            <a:pPr>
              <a:buFontTx/>
              <a:buChar char="-"/>
            </a:pPr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</a:rPr>
              <a:t>Ознакомить с правилами техники безопасности при подготовке станка к работе и при точении детали на станке.</a:t>
            </a:r>
          </a:p>
          <a:p>
            <a:r>
              <a:rPr lang="ru-RU" sz="1900" b="1" dirty="0" smtClean="0">
                <a:solidFill>
                  <a:schemeClr val="bg2">
                    <a:lumMod val="10000"/>
                  </a:schemeClr>
                </a:solidFill>
              </a:rPr>
              <a:t>Развивающие:</a:t>
            </a:r>
          </a:p>
          <a:p>
            <a:pPr>
              <a:buFontTx/>
              <a:buChar char="-"/>
            </a:pPr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</a:rPr>
              <a:t>Способствовать  развитию речи учащихся,  умению правильно излагать  названия деталей станка и их назначение;</a:t>
            </a:r>
          </a:p>
          <a:p>
            <a:pPr>
              <a:buFontTx/>
              <a:buChar char="-"/>
            </a:pPr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</a:rPr>
              <a:t>Формировать и развивать познавательный интерес учащихся по изучению устройства токарного станка;</a:t>
            </a:r>
          </a:p>
          <a:p>
            <a:pPr>
              <a:buFontTx/>
              <a:buChar char="-"/>
            </a:pPr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</a:rPr>
              <a:t>Способствовать формированию и развитию самостоятельности учащихся.</a:t>
            </a:r>
          </a:p>
          <a:p>
            <a:r>
              <a:rPr lang="ru-RU" sz="1900" b="1" dirty="0" smtClean="0">
                <a:solidFill>
                  <a:schemeClr val="bg2">
                    <a:lumMod val="10000"/>
                  </a:schemeClr>
                </a:solidFill>
              </a:rPr>
              <a:t>Воспитательные:</a:t>
            </a:r>
          </a:p>
          <a:p>
            <a:pPr>
              <a:buFontTx/>
              <a:buChar char="-"/>
            </a:pPr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</a:rPr>
              <a:t>Способствовать формированию и развитию нравственных, трудовых и эстетических качеств личности;</a:t>
            </a:r>
          </a:p>
          <a:p>
            <a:pPr>
              <a:buFontTx/>
              <a:buChar char="-"/>
            </a:pPr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</a:rPr>
              <a:t>Воспитание ответственности, бережного отношения к оборудованию и инструментам.</a:t>
            </a:r>
          </a:p>
          <a:p>
            <a:pPr>
              <a:buNone/>
            </a:pPr>
            <a:endParaRPr lang="ru-RU" sz="1900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endParaRPr lang="ru-RU" sz="1900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части станка стд-120м;	</a:t>
            </a:r>
            <a:endParaRPr lang="ru-RU" dirty="0"/>
          </a:p>
        </p:txBody>
      </p:sp>
      <p:pic>
        <p:nvPicPr>
          <p:cNvPr id="1026" name="Picture 2" descr="C:\Users\Я\Desktop\портфолио\фото\21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7704856" cy="3744417"/>
          </a:xfrm>
          <a:prstGeom prst="rect">
            <a:avLst/>
          </a:prstGeom>
          <a:noFill/>
        </p:spPr>
      </p:pic>
      <p:pic>
        <p:nvPicPr>
          <p:cNvPr id="1027" name="Picture 3" descr="C:\Users\Я\Desktop\портфолио\фото\4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5157192"/>
            <a:ext cx="7704856" cy="1541835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Подручник.</a:t>
            </a:r>
            <a:endParaRPr lang="ru-RU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554162"/>
            <a:ext cx="8686800" cy="4971182"/>
          </a:xfrm>
        </p:spPr>
        <p:txBody>
          <a:bodyPr>
            <a:normAutofit fontScale="92500" lnSpcReduction="10000"/>
          </a:bodyPr>
          <a:lstStyle/>
          <a:p>
            <a:pPr eaLnBrk="1" hangingPunct="1"/>
            <a:endParaRPr lang="ru-RU" dirty="0" smtClean="0">
              <a:solidFill>
                <a:schemeClr val="accent2"/>
              </a:solidFill>
            </a:endParaRPr>
          </a:p>
          <a:p>
            <a:pPr eaLnBrk="1" hangingPunct="1"/>
            <a:endParaRPr lang="ru-RU" dirty="0" smtClean="0">
              <a:solidFill>
                <a:schemeClr val="accent2"/>
              </a:solidFill>
            </a:endParaRPr>
          </a:p>
          <a:p>
            <a:pPr eaLnBrk="1" hangingPunct="1"/>
            <a:endParaRPr lang="ru-RU" dirty="0" smtClean="0">
              <a:solidFill>
                <a:schemeClr val="accent2"/>
              </a:solidFill>
            </a:endParaRPr>
          </a:p>
          <a:p>
            <a:pPr eaLnBrk="1" hangingPunct="1"/>
            <a:endParaRPr lang="ru-RU" dirty="0" smtClean="0">
              <a:solidFill>
                <a:schemeClr val="accent2"/>
              </a:solidFill>
            </a:endParaRPr>
          </a:p>
          <a:p>
            <a:pPr eaLnBrk="1" hangingPunct="1"/>
            <a:endParaRPr lang="ru-RU" dirty="0" smtClean="0">
              <a:solidFill>
                <a:schemeClr val="accent2"/>
              </a:solidFill>
            </a:endParaRPr>
          </a:p>
          <a:p>
            <a:pPr eaLnBrk="1" hangingPunct="1"/>
            <a:endParaRPr lang="ru-RU" dirty="0" smtClean="0">
              <a:solidFill>
                <a:schemeClr val="accent2"/>
              </a:solidFill>
            </a:endParaRPr>
          </a:p>
          <a:p>
            <a:pPr eaLnBrk="1" hangingPunct="1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Подручник служит опорой для режущего инструмента. Он может перемещаться как вдоль, так и поперёк станины, закрепляется поворотом рукоятки.</a:t>
            </a:r>
          </a:p>
        </p:txBody>
      </p:sp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1619250" y="188913"/>
            <a:ext cx="6553200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 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pic>
        <p:nvPicPr>
          <p:cNvPr id="13317" name="Picture 5" descr="безымянный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412776"/>
            <a:ext cx="4249737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5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8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  <p:bldP spid="13316" grpId="0" animBg="1"/>
      <p:bldP spid="1331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Передняя бабка станка.</a:t>
            </a:r>
            <a:endParaRPr lang="ru-RU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412776"/>
            <a:ext cx="8435975" cy="525780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В передней бабке установлен шпиндель – вал, получающий вращение от электродвигателя с помощью ременной передачи. Конец шпинделя имеет резьбу, на неё навинчивается специальное приспособление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 для крепления 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левого конца заготовки 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– трезубец, планшайба, 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патрон.</a:t>
            </a:r>
          </a:p>
        </p:txBody>
      </p:sp>
      <p:pic>
        <p:nvPicPr>
          <p:cNvPr id="10247" name="Picture 7" descr="безымянный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638" y="3284538"/>
            <a:ext cx="4681537" cy="324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9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2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5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8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1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4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  <p:bldP spid="10243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Передняя бабка станка.</a:t>
            </a:r>
            <a:endParaRPr lang="ru-RU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412776"/>
            <a:ext cx="8435975" cy="525780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В передней бабке установлен шпиндель – вал, получающий вращение от электродвигателя с помощью ременной передачи. Конец шпинделя имеет резьбу, на неё навинчивается специальное приспособление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 для крепления 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левого конца заготовки 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– трезубец, планшайба, 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патрон.</a:t>
            </a:r>
          </a:p>
        </p:txBody>
      </p:sp>
      <p:pic>
        <p:nvPicPr>
          <p:cNvPr id="10247" name="Picture 7" descr="безымянный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638" y="3284538"/>
            <a:ext cx="4681537" cy="324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9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2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5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8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1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4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  <p:bldP spid="10243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4" name="Picture 6" descr="14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276600"/>
            <a:ext cx="5638800" cy="197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216" name="Text Box 8"/>
          <p:cNvSpPr txBox="1">
            <a:spLocks noChangeArrowheads="1"/>
          </p:cNvSpPr>
          <p:nvPr/>
        </p:nvSpPr>
        <p:spPr bwMode="auto">
          <a:xfrm>
            <a:off x="381000" y="5334000"/>
            <a:ext cx="508421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3366CC"/>
                </a:solidFill>
              </a:rPr>
              <a:t> 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а – в патроне 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 б 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– трезубцем с поджатым центром </a:t>
            </a:r>
          </a:p>
          <a:p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      задней бабки</a:t>
            </a:r>
          </a:p>
        </p:txBody>
      </p:sp>
      <p:pic>
        <p:nvPicPr>
          <p:cNvPr id="6" name="Picture 5" descr="Scan10006"/>
          <p:cNvPicPr>
            <a:picLocks noChangeAspect="1" noChangeArrowheads="1"/>
          </p:cNvPicPr>
          <p:nvPr/>
        </p:nvPicPr>
        <p:blipFill>
          <a:blip r:embed="rId3" cstate="print"/>
          <a:srcRect t="-2893" r="47168" b="10330"/>
          <a:stretch>
            <a:fillRect/>
          </a:stretch>
        </p:blipFill>
        <p:spPr bwMode="auto">
          <a:xfrm>
            <a:off x="6400800" y="1981200"/>
            <a:ext cx="2286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324600" y="5562600"/>
            <a:ext cx="21307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На планшайбе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Крепление деталей.</a:t>
            </a:r>
            <a:endParaRPr lang="ru-RU" sz="4000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4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4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4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4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44" name="Picture 8" descr="14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28800"/>
            <a:ext cx="8229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46" name="Text Box 10"/>
          <p:cNvSpPr txBox="1">
            <a:spLocks noChangeArrowheads="1"/>
          </p:cNvSpPr>
          <p:nvPr/>
        </p:nvSpPr>
        <p:spPr bwMode="auto">
          <a:xfrm>
            <a:off x="533400" y="48006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а - патрон</a:t>
            </a:r>
          </a:p>
        </p:txBody>
      </p:sp>
      <p:sp>
        <p:nvSpPr>
          <p:cNvPr id="91147" name="Text Box 11"/>
          <p:cNvSpPr txBox="1">
            <a:spLocks noChangeArrowheads="1"/>
          </p:cNvSpPr>
          <p:nvPr/>
        </p:nvSpPr>
        <p:spPr bwMode="auto">
          <a:xfrm>
            <a:off x="3108325" y="4840288"/>
            <a:ext cx="20906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б - планшайба</a:t>
            </a:r>
          </a:p>
        </p:txBody>
      </p:sp>
      <p:sp>
        <p:nvSpPr>
          <p:cNvPr id="91148" name="Text Box 12"/>
          <p:cNvSpPr txBox="1">
            <a:spLocks noChangeArrowheads="1"/>
          </p:cNvSpPr>
          <p:nvPr/>
        </p:nvSpPr>
        <p:spPr bwMode="auto">
          <a:xfrm>
            <a:off x="6156325" y="4840288"/>
            <a:ext cx="17572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bg2">
                    <a:lumMod val="10000"/>
                  </a:schemeClr>
                </a:solidFill>
              </a:rPr>
              <a:t>в - трезубец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686800" cy="838200"/>
          </a:xfrm>
        </p:spPr>
        <p:txBody>
          <a:bodyPr>
            <a:noAutofit/>
          </a:bodyPr>
          <a:lstStyle/>
          <a:p>
            <a:r>
              <a:rPr lang="ru-RU" sz="4000" dirty="0" smtClean="0"/>
              <a:t>Шпиндельные приспособления для крепления заготовок.</a:t>
            </a:r>
            <a:endParaRPr lang="ru-RU" sz="4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1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1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1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1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1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1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6" grpId="0"/>
      <p:bldP spid="91147" grpId="0"/>
      <p:bldP spid="91148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331</TotalTime>
  <Words>617</Words>
  <Application>Microsoft Office PowerPoint</Application>
  <PresentationFormat>Экран (4:3)</PresentationFormat>
  <Paragraphs>94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    Урок технологии в 6 классе  </vt:lpstr>
      <vt:lpstr>Цель урока:</vt:lpstr>
      <vt:lpstr>Задачи урока:</vt:lpstr>
      <vt:lpstr>Основные части станка стд-120м; </vt:lpstr>
      <vt:lpstr>Подручник.</vt:lpstr>
      <vt:lpstr>Передняя бабка станка.</vt:lpstr>
      <vt:lpstr>Передняя бабка станка.</vt:lpstr>
      <vt:lpstr>Крепление деталей.</vt:lpstr>
      <vt:lpstr>Шпиндельные приспособления для крепления заготовок.</vt:lpstr>
      <vt:lpstr>Стамески для токарных работ.</vt:lpstr>
      <vt:lpstr>Кинематическая схема станка.</vt:lpstr>
      <vt:lpstr>Задняя бабка станка.</vt:lpstr>
      <vt:lpstr>Правила безопасной работы:</vt:lpstr>
      <vt:lpstr>Лабораторно-практическая работа :</vt:lpstr>
      <vt:lpstr>Заключительный инструктаж:</vt:lpstr>
      <vt:lpstr>Подведение итогов занятия: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технологии в 6 классе</dc:title>
  <dc:creator>Я</dc:creator>
  <cp:lastModifiedBy>Computer</cp:lastModifiedBy>
  <cp:revision>32</cp:revision>
  <dcterms:created xsi:type="dcterms:W3CDTF">2013-10-29T16:53:51Z</dcterms:created>
  <dcterms:modified xsi:type="dcterms:W3CDTF">2015-02-15T08:27:45Z</dcterms:modified>
</cp:coreProperties>
</file>