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25737" autoAdjust="0"/>
    <p:restoredTop sz="94660"/>
  </p:normalViewPr>
  <p:slideViewPr>
    <p:cSldViewPr>
      <p:cViewPr>
        <p:scale>
          <a:sx n="60" d="100"/>
          <a:sy n="60" d="100"/>
        </p:scale>
        <p:origin x="-396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CD0FC-4C2F-468A-AA34-C6689C02F5B4}" type="datetimeFigureOut">
              <a:rPr lang="ru-RU" smtClean="0"/>
              <a:t>11.03.2019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709C4-20AD-4E8F-8949-452B743E7F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CD0FC-4C2F-468A-AA34-C6689C02F5B4}" type="datetimeFigureOut">
              <a:rPr lang="ru-RU" smtClean="0"/>
              <a:t>11.03.2019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709C4-20AD-4E8F-8949-452B743E7F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CD0FC-4C2F-468A-AA34-C6689C02F5B4}" type="datetimeFigureOut">
              <a:rPr lang="ru-RU" smtClean="0"/>
              <a:t>11.03.2019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709C4-20AD-4E8F-8949-452B743E7F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CD0FC-4C2F-468A-AA34-C6689C02F5B4}" type="datetimeFigureOut">
              <a:rPr lang="ru-RU" smtClean="0"/>
              <a:t>11.03.2019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709C4-20AD-4E8F-8949-452B743E7F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CD0FC-4C2F-468A-AA34-C6689C02F5B4}" type="datetimeFigureOut">
              <a:rPr lang="ru-RU" smtClean="0"/>
              <a:t>11.03.2019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709C4-20AD-4E8F-8949-452B743E7F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CD0FC-4C2F-468A-AA34-C6689C02F5B4}" type="datetimeFigureOut">
              <a:rPr lang="ru-RU" smtClean="0"/>
              <a:t>11.03.2019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709C4-20AD-4E8F-8949-452B743E7F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CD0FC-4C2F-468A-AA34-C6689C02F5B4}" type="datetimeFigureOut">
              <a:rPr lang="ru-RU" smtClean="0"/>
              <a:t>11.03.2019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709C4-20AD-4E8F-8949-452B743E7F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CD0FC-4C2F-468A-AA34-C6689C02F5B4}" type="datetimeFigureOut">
              <a:rPr lang="ru-RU" smtClean="0"/>
              <a:t>11.03.2019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709C4-20AD-4E8F-8949-452B743E7F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CD0FC-4C2F-468A-AA34-C6689C02F5B4}" type="datetimeFigureOut">
              <a:rPr lang="ru-RU" smtClean="0"/>
              <a:t>11.03.2019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709C4-20AD-4E8F-8949-452B743E7F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CD0FC-4C2F-468A-AA34-C6689C02F5B4}" type="datetimeFigureOut">
              <a:rPr lang="ru-RU" smtClean="0"/>
              <a:t>11.03.2019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709C4-20AD-4E8F-8949-452B743E7F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CD0FC-4C2F-468A-AA34-C6689C02F5B4}" type="datetimeFigureOut">
              <a:rPr lang="ru-RU" smtClean="0"/>
              <a:t>11.03.2019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709C4-20AD-4E8F-8949-452B743E7F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ACD0FC-4C2F-468A-AA34-C6689C02F5B4}" type="datetimeFigureOut">
              <a:rPr lang="ru-RU" smtClean="0"/>
              <a:t>11.03.2019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A709C4-20AD-4E8F-8949-452B743E7FF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images.helionews.ru/1388534760000/1420011776000/mnogo-tysyach-let-nazad-na-kolyme-i-chukotke-rosli-tropicheskie-rasteniya-ifhxyr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images.helionews.ru/1388534760000/1420011776000/mnogo-tysyach-let-nazad-na-kolyme-i-chukotke-rosli-tropicheskie-rasteniya-ifhxyr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images.helionews.ru/1388534760000/1420011776000/mnogo-tysyach-let-nazad-na-kolyme-i-chukotke-rosli-tropicheskie-rasteniya-ifhxyr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images.helionews.ru/1388534760000/1420011776000/mnogo-tysyach-let-nazad-na-kolyme-i-chukotke-rosli-tropicheskie-rasteniya-ifhxyr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4" name="Picture 10" descr="https://ic.pics.livejournal.com/coal_liza/81254062/37203/37203_8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60648"/>
            <a:ext cx="7620000" cy="5715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444208" y="548680"/>
            <a:ext cx="13844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ТОРФ</a:t>
            </a:r>
            <a:endParaRPr lang="ru-RU" sz="4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AutoShape 2" descr="http://i.yaklass.by/res/ce91a328-b17a-473c-a54d-5c4be8220744/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80" name="AutoShape 4" descr="http://900igr.net/up/datas/192869/037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82" name="AutoShape 6" descr="https://arhivurokov.ru/kopilka/uploads/user_file_56d7ef3e03117/img_user_file_56d7ef3e03117_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84" name="AutoShape 8" descr="https://arhivurokov.ru/kopilka/uploads/user_file_56d7ef3e03117/img_user_file_56d7ef3e03117_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586" name="Picture 10" descr="https://im0-tub-ru.yandex.net/i?id=a68e5ce283e93f1236fe50c44874cf03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53257"/>
            <a:ext cx="3888432" cy="2699879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187624" y="1700808"/>
            <a:ext cx="20033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ГРАНИТ</a:t>
            </a:r>
            <a:endParaRPr lang="ru-RU" sz="4400" dirty="0"/>
          </a:p>
        </p:txBody>
      </p:sp>
      <p:sp>
        <p:nvSpPr>
          <p:cNvPr id="24588" name="AutoShape 12" descr="https://static.mineralmarket.ru/img/p/225688-95776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90" name="AutoShape 14" descr="https://static.mineralmarket.ru/img/p/225688-95776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92" name="AutoShape 16" descr="https://static.mineralmarket.ru/img/p/225688-95776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594" name="Picture 18" descr="http://www.geologypage.com/wp-content/uploads/2017/03/Metamorphic-rock-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356" y="1844824"/>
            <a:ext cx="4032124" cy="2689427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6012160" y="1412776"/>
            <a:ext cx="15776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ГНЕЙС</a:t>
            </a:r>
            <a:endParaRPr lang="ru-RU" sz="4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img-fotki.yandex.ru/get/42925/3902310.8d/0_11fb49_a22ae2d3_X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484425" cy="3315147"/>
          </a:xfrm>
          <a:prstGeom prst="rect">
            <a:avLst/>
          </a:prstGeom>
          <a:noFill/>
        </p:spPr>
      </p:pic>
      <p:pic>
        <p:nvPicPr>
          <p:cNvPr id="26628" name="Picture 4" descr="https://jewellerymag.ru/wp-content/uploads/2015/04/ruby-gems-cover-jewellerymag-r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37994" y="0"/>
            <a:ext cx="4250296" cy="3140968"/>
          </a:xfrm>
          <a:prstGeom prst="rect">
            <a:avLst/>
          </a:prstGeom>
          <a:noFill/>
        </p:spPr>
      </p:pic>
      <p:pic>
        <p:nvPicPr>
          <p:cNvPr id="26630" name="Picture 6" descr="https://jewellerymag.ru/wp-content/uploads/2017/10/jewellerymag-ru-1-1109-carat-lesedi-l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744" y="3212976"/>
            <a:ext cx="5076564" cy="338437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11560" y="476672"/>
            <a:ext cx="23494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ИЗУМРУД</a:t>
            </a:r>
            <a:endParaRPr lang="ru-RU" sz="4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940152" y="188640"/>
            <a:ext cx="22023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/>
              <a:t>РУБИН</a:t>
            </a:r>
            <a:endParaRPr lang="ru-RU" sz="5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139952" y="3861048"/>
            <a:ext cx="16626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АЛМАЗ</a:t>
            </a:r>
            <a:endParaRPr lang="ru-RU" sz="36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ds04.infourok.ru/uploads/ex/1102/00073cf1-2372c1ee/640/img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260648"/>
            <a:ext cx="8868476" cy="59766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6gran.ru/upload/iblock/558/55802468fa1e8244933072b36b8282f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7743" y="158658"/>
            <a:ext cx="8530721" cy="622267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948264" y="332656"/>
            <a:ext cx="14939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ГАББРО</a:t>
            </a:r>
            <a:endParaRPr lang="ru-RU" sz="3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im0-tub-ru.yandex.net/i?id=d3de526c0bc6e882772b323be01fc15f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04664"/>
            <a:ext cx="8460432" cy="564310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732240" y="692696"/>
            <a:ext cx="16594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ДИОРИТ</a:t>
            </a:r>
            <a:endParaRPr lang="ru-RU" sz="3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im0-tub-ru.yandex.net/i?id=0f82830e79a224973fec61b897b9427e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424936" cy="624004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067944" y="620688"/>
            <a:ext cx="49485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ВУЛКАНИЧЕСКИЙ ТУФ</a:t>
            </a:r>
            <a:endParaRPr lang="ru-RU" sz="4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im0-tub-ru.yandex.net/i?id=5a2ca65619a461390466875eae7bce61-sr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60648"/>
            <a:ext cx="7776864" cy="630801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588224" y="548680"/>
            <a:ext cx="17298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ПЕМЗА</a:t>
            </a:r>
            <a:endParaRPr lang="ru-RU" sz="4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ykl-res.azureedge.net/394eb3ae-7bd7-439a-b436-420b0b94a164/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402" y="1340768"/>
            <a:ext cx="8946682" cy="39604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ds04.infourok.ru/uploads/ex/0f9e/00029425-2b34a24a/640/img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88640"/>
            <a:ext cx="8064896" cy="60486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2" descr="https://news4auto.ru/wp-content/uploads/2018/08/b48b7d880b2462d51f362df4dee14bb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news4auto.ru/wp-content/uploads/2018/08/b48b7d880b2462d51f362df4dee14bb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58" name="Picture 6" descr="https://vodopady.by/images/detailed/7/pes4_rizh-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988840"/>
            <a:ext cx="3995935" cy="2996952"/>
          </a:xfrm>
          <a:prstGeom prst="rect">
            <a:avLst/>
          </a:prstGeom>
          <a:noFill/>
        </p:spPr>
      </p:pic>
      <p:sp>
        <p:nvSpPr>
          <p:cNvPr id="23560" name="AutoShape 8" descr="http://priroda-kamen.ru/%D1%84%D0%BE%D1%82%D0%BE/23452c4234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2" name="AutoShape 10" descr="https://cdn.pixabay.com/photo/2016/01/14/22/04/rose-quartz-1140859__4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4" name="AutoShape 12" descr="https://cdn.pixabay.com/photo/2016/01/14/22/04/rose-quartz-1140859__4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6" name="AutoShape 14" descr="https://cdn.pixabay.com/photo/2016/01/14/22/04/rose-quartz-1140859__4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8" name="AutoShape 16" descr="https://lh3.googleusercontent.com/-GItF8gmSk9U/VequnhBuwQI/AAAAAAAAKzo/iUIXo3Kk1L4FOQvu-BLfx11EZxU5WE5dACHM/s720/1362%2B11.06.15_9%2Bquartzite%2B9%2Bcm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70" name="AutoShape 18" descr="https://lh3.googleusercontent.com/-GItF8gmSk9U/VequnhBuwQI/AAAAAAAAKzo/iUIXo3Kk1L4FOQvu-BLfx11EZxU5WE5dACHM/s720/1362%2B11.06.15_9%2Bquartzite%2B9%2Bcm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72" name="Picture 20" descr="https://kamni.guru/images/36371/rozovyi-ottenok-kvarts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2420634"/>
            <a:ext cx="4644008" cy="3483006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1259632" y="1484784"/>
            <a:ext cx="22916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ПЕСЧАНИК</a:t>
            </a:r>
            <a:endParaRPr lang="ru-RU" sz="3600" dirty="0"/>
          </a:p>
        </p:txBody>
      </p:sp>
      <p:sp>
        <p:nvSpPr>
          <p:cNvPr id="15" name="TextBox 14"/>
          <p:cNvSpPr txBox="1"/>
          <p:nvPr/>
        </p:nvSpPr>
        <p:spPr>
          <a:xfrm>
            <a:off x="6516216" y="1916832"/>
            <a:ext cx="22042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КВАРЦИТ</a:t>
            </a:r>
            <a:endParaRPr lang="ru-RU" sz="4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13</Words>
  <Application>Microsoft Office PowerPoint</Application>
  <PresentationFormat>Экран (4:3)</PresentationFormat>
  <Paragraphs>12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школа</dc:creator>
  <cp:lastModifiedBy>школа</cp:lastModifiedBy>
  <cp:revision>11</cp:revision>
  <dcterms:created xsi:type="dcterms:W3CDTF">2019-03-11T06:34:51Z</dcterms:created>
  <dcterms:modified xsi:type="dcterms:W3CDTF">2019-03-11T08:22:17Z</dcterms:modified>
</cp:coreProperties>
</file>