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64" r:id="rId3"/>
    <p:sldId id="266" r:id="rId4"/>
    <p:sldId id="291" r:id="rId5"/>
    <p:sldId id="278" r:id="rId6"/>
    <p:sldId id="285" r:id="rId7"/>
    <p:sldId id="287" r:id="rId8"/>
    <p:sldId id="265" r:id="rId9"/>
    <p:sldId id="280" r:id="rId10"/>
    <p:sldId id="279" r:id="rId11"/>
    <p:sldId id="284" r:id="rId12"/>
    <p:sldId id="277" r:id="rId13"/>
    <p:sldId id="286" r:id="rId14"/>
    <p:sldId id="292" r:id="rId15"/>
    <p:sldId id="268" r:id="rId16"/>
    <p:sldId id="262" r:id="rId17"/>
    <p:sldId id="256" r:id="rId18"/>
    <p:sldId id="267" r:id="rId19"/>
    <p:sldId id="281" r:id="rId20"/>
    <p:sldId id="274" r:id="rId21"/>
    <p:sldId id="275" r:id="rId22"/>
    <p:sldId id="282" r:id="rId23"/>
    <p:sldId id="261" r:id="rId24"/>
    <p:sldId id="260" r:id="rId25"/>
    <p:sldId id="259" r:id="rId26"/>
    <p:sldId id="263" r:id="rId27"/>
    <p:sldId id="269" r:id="rId28"/>
    <p:sldId id="270" r:id="rId29"/>
    <p:sldId id="273" r:id="rId30"/>
    <p:sldId id="272" r:id="rId31"/>
    <p:sldId id="288" r:id="rId32"/>
    <p:sldId id="283" r:id="rId33"/>
    <p:sldId id="290" r:id="rId34"/>
    <p:sldId id="295" r:id="rId35"/>
    <p:sldId id="294" r:id="rId36"/>
    <p:sldId id="297" r:id="rId37"/>
    <p:sldId id="289" r:id="rId38"/>
    <p:sldId id="293" r:id="rId39"/>
    <p:sldId id="29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1976B-4D1C-44DD-A7E8-02203EEBDF6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C5A0-6926-4C03-9BEF-98B8F33F5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4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12741628-Веселые-кастрюли-дете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2286016" cy="2502938"/>
          </a:xfrm>
          <a:prstGeom prst="rect">
            <a:avLst/>
          </a:prstGeom>
        </p:spPr>
      </p:pic>
      <p:pic>
        <p:nvPicPr>
          <p:cNvPr id="6" name="Рисунок 5" descr="6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3714752"/>
            <a:ext cx="3810000" cy="30003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00364" y="157161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Проект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«Сила и здоровье наше - в каше»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-01-10 09-23-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6" name="Рисунок 5" descr="2020-01-10 09-18-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428736"/>
            <a:ext cx="3357568" cy="4476757"/>
          </a:xfrm>
          <a:prstGeom prst="rect">
            <a:avLst/>
          </a:prstGeom>
        </p:spPr>
      </p:pic>
      <p:pic>
        <p:nvPicPr>
          <p:cNvPr id="7" name="Рисунок 6" descr="2020-01-10 09-22-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2214554"/>
            <a:ext cx="3214692" cy="428625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4348" y="285728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Экспериментальная деятельность : «Замачивание крупы в воде, почему моют крупу»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20-01-09 13-02-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15008" cy="3214693"/>
          </a:xfrm>
          <a:prstGeom prst="rect">
            <a:avLst/>
          </a:prstGeom>
        </p:spPr>
      </p:pic>
      <p:pic>
        <p:nvPicPr>
          <p:cNvPr id="6" name="Содержимое 4" descr="2020-01-09 12-57-4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999" y="3214687"/>
            <a:ext cx="6477001" cy="36433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715008" y="1357298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Экспериментальная деятельность : «Мельница»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Рисунок 4" descr="2020-01-14 15-31-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429000"/>
            <a:ext cx="5715008" cy="3214692"/>
          </a:xfrm>
          <a:prstGeom prst="rect">
            <a:avLst/>
          </a:prstGeom>
        </p:spPr>
      </p:pic>
      <p:pic>
        <p:nvPicPr>
          <p:cNvPr id="6" name="Рисунок 5" descr="2020-01-14 15-30-57_157900150693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998" y="-1"/>
            <a:ext cx="5969002" cy="33575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1" y="357166"/>
            <a:ext cx="3500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Физминутка</a:t>
            </a:r>
            <a:r>
              <a:rPr lang="ru-RU" sz="2400" b="1" dirty="0" smtClean="0"/>
              <a:t> «Как у бабушки Наташи»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20-01-16 15-54-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177" y="0"/>
            <a:ext cx="5968999" cy="3357562"/>
          </a:xfrm>
          <a:prstGeom prst="rect">
            <a:avLst/>
          </a:prstGeom>
        </p:spPr>
      </p:pic>
      <p:pic>
        <p:nvPicPr>
          <p:cNvPr id="6" name="Рисунок 5" descr="2020-01-16 15-54-4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357562"/>
            <a:ext cx="5826134" cy="32772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428604"/>
            <a:ext cx="27146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Подвижная игра «Раз, два, три горшочек наш вари»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20-01-16 08-31-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0"/>
            <a:ext cx="3500430" cy="4667240"/>
          </a:xfrm>
          <a:prstGeom prst="rect">
            <a:avLst/>
          </a:prstGeom>
        </p:spPr>
      </p:pic>
      <p:pic>
        <p:nvPicPr>
          <p:cNvPr id="6" name="Рисунок 5" descr="2020-01-16 08-32-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333461"/>
            <a:ext cx="4143404" cy="55245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72066" y="4786322"/>
            <a:ext cx="37862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Дежурство: «Мы ребят накормим кашей»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2-12 10-57-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721" y="0"/>
            <a:ext cx="3696899" cy="4929198"/>
          </a:xfrm>
          <a:prstGeom prst="rect">
            <a:avLst/>
          </a:prstGeom>
        </p:spPr>
      </p:pic>
      <p:pic>
        <p:nvPicPr>
          <p:cNvPr id="6" name="Рисунок 5" descr="2019-12-12 10-58-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142984"/>
            <a:ext cx="4143372" cy="55244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1538" y="4952494"/>
            <a:ext cx="2786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Трудовая деятельность: «Накормим  птиц крупой»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2019-12-13 10-01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74" y="2786058"/>
            <a:ext cx="3053957" cy="4071942"/>
          </a:xfrm>
          <a:prstGeom prst="rect">
            <a:avLst/>
          </a:prstGeom>
        </p:spPr>
      </p:pic>
      <p:pic>
        <p:nvPicPr>
          <p:cNvPr id="6" name="Рисунок 5" descr="2019-12-13 10-11-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0"/>
            <a:ext cx="2839678" cy="3786238"/>
          </a:xfrm>
          <a:prstGeom prst="rect">
            <a:avLst/>
          </a:prstGeom>
        </p:spPr>
      </p:pic>
      <p:pic>
        <p:nvPicPr>
          <p:cNvPr id="7" name="Рисунок 6" descr="2019-12-13 10-06-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2762265"/>
            <a:ext cx="3071802" cy="40957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86116" y="4357694"/>
            <a:ext cx="2357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Встреча с поваром детского сада «Учимся варить кашу»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2019-12-11 11-49-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714356"/>
            <a:ext cx="4286280" cy="5715040"/>
          </a:xfrm>
          <a:prstGeom prst="rect">
            <a:avLst/>
          </a:prstGeom>
        </p:spPr>
      </p:pic>
      <p:pic>
        <p:nvPicPr>
          <p:cNvPr id="6" name="Рисунок 5" descr="2019-12-11 11-53-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1095335"/>
            <a:ext cx="4000528" cy="53340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43438" y="285728"/>
            <a:ext cx="4143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Встреча с доктором «Чем полезны каши»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0-16 11-53-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098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Рисунок 6" descr="2019-12-19 08-49-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14290"/>
            <a:ext cx="3482603" cy="4643470"/>
          </a:xfrm>
          <a:prstGeom prst="rect">
            <a:avLst/>
          </a:prstGeom>
        </p:spPr>
      </p:pic>
      <p:pic>
        <p:nvPicPr>
          <p:cNvPr id="8" name="Рисунок 7" descr="2019-12-19 08-55-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2143116"/>
            <a:ext cx="3357554" cy="4476739"/>
          </a:xfrm>
          <a:prstGeom prst="rect">
            <a:avLst/>
          </a:prstGeom>
        </p:spPr>
      </p:pic>
      <p:pic>
        <p:nvPicPr>
          <p:cNvPr id="9" name="Рисунок 8" descr="2019-12-19 08-54-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357166"/>
            <a:ext cx="2518190" cy="335758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7158" y="5072074"/>
            <a:ext cx="5072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Приглашенный гость. Бабушка Саши Гусева читает детям сказку «Сказка про ухват». Знакомит с русской печкой, чугунком, ухватом.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2-17 09-30-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pic>
        <p:nvPicPr>
          <p:cNvPr id="6" name="Рисунок 5" descr="2019-12-17 09-30-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286130" cy="4381507"/>
          </a:xfrm>
          <a:prstGeom prst="rect">
            <a:avLst/>
          </a:prstGeom>
        </p:spPr>
      </p:pic>
      <p:pic>
        <p:nvPicPr>
          <p:cNvPr id="7" name="Рисунок 6" descr="2019-12-17 09-37-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46" y="0"/>
            <a:ext cx="3143254" cy="4191005"/>
          </a:xfrm>
          <a:prstGeom prst="rect">
            <a:avLst/>
          </a:prstGeom>
        </p:spPr>
      </p:pic>
      <p:pic>
        <p:nvPicPr>
          <p:cNvPr id="8" name="Рисунок 7" descr="IMG-1f6de6d35e2b57b14bf4a52b0844a8d3-V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8794" y="3964760"/>
            <a:ext cx="5143536" cy="289323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71868" y="857232"/>
            <a:ext cx="25003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Экскурсия на кухню в школу «Кашу любят все на свете, любят взрослые и дети»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IMG-5b7634e4309d09c762dd6aa79355d9ce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31774"/>
            <a:ext cx="4500563" cy="2531567"/>
          </a:xfrm>
          <a:prstGeom prst="rect">
            <a:avLst/>
          </a:prstGeom>
        </p:spPr>
      </p:pic>
      <p:pic>
        <p:nvPicPr>
          <p:cNvPr id="7" name="Рисунок 6" descr="IMG-acb12c0bb1a1f7b3fa6f4e4c005a0768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594" y="1142984"/>
            <a:ext cx="4445032" cy="2500330"/>
          </a:xfrm>
          <a:prstGeom prst="rect">
            <a:avLst/>
          </a:prstGeom>
        </p:spPr>
      </p:pic>
      <p:pic>
        <p:nvPicPr>
          <p:cNvPr id="8" name="Рисунок 7" descr="IMG-3b9db9b2b071cfedb5cbb5644ea49a24-V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2000240"/>
            <a:ext cx="4699032" cy="264320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214290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Беседы о крупах, пользе разнообразных каш в рационе питания, «Сила наша в каше», «Где растет каша»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2-03 12-40-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85206" y="1600200"/>
            <a:ext cx="2573587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2019-12-03 12-40-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1670" y="0"/>
            <a:ext cx="5143504" cy="3857628"/>
          </a:xfrm>
          <a:prstGeom prst="rect">
            <a:avLst/>
          </a:prstGeom>
        </p:spPr>
      </p:pic>
      <p:pic>
        <p:nvPicPr>
          <p:cNvPr id="7" name="Рисунок 6" descr="2019-12-03 12-41-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586556"/>
            <a:ext cx="2428861" cy="4271444"/>
          </a:xfrm>
          <a:prstGeom prst="rect">
            <a:avLst/>
          </a:prstGeom>
        </p:spPr>
      </p:pic>
      <p:pic>
        <p:nvPicPr>
          <p:cNvPr id="8" name="Рисунок 7" descr="2019-12-03 07-19-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50780" y="3000373"/>
            <a:ext cx="2893220" cy="385762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12493" y="4357694"/>
            <a:ext cx="34168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Ручной труд «Люблю березку русскую»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2-12 15-04-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pic>
        <p:nvPicPr>
          <p:cNvPr id="6" name="Рисунок 5" descr="2019-12-12 15-04-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643320" cy="4857760"/>
          </a:xfrm>
          <a:prstGeom prst="rect">
            <a:avLst/>
          </a:prstGeom>
        </p:spPr>
      </p:pic>
      <p:pic>
        <p:nvPicPr>
          <p:cNvPr id="7" name="Рисунок 6" descr="2019-12-12 15-04-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2946769"/>
            <a:ext cx="5214974" cy="3911231"/>
          </a:xfrm>
          <a:prstGeom prst="rect">
            <a:avLst/>
          </a:prstGeom>
        </p:spPr>
      </p:pic>
      <p:pic>
        <p:nvPicPr>
          <p:cNvPr id="8" name="Рисунок 7" descr="2019-12-10 15-40-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0812" y="0"/>
            <a:ext cx="2643188" cy="352425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29058" y="714356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Ручной труд «Жираф»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20-01-14 09-19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3857616" cy="5143488"/>
          </a:xfrm>
          <a:prstGeom prst="rect">
            <a:avLst/>
          </a:prstGeom>
        </p:spPr>
      </p:pic>
      <p:pic>
        <p:nvPicPr>
          <p:cNvPr id="8" name="Рисунок 7" descr="2020-01-14 09-21-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238212"/>
            <a:ext cx="4214842" cy="56197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628" y="285728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Рисунки на манной крупе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2019-12-03 08-31-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00594" cy="6000792"/>
          </a:xfrm>
          <a:prstGeom prst="rect">
            <a:avLst/>
          </a:prstGeom>
        </p:spPr>
      </p:pic>
      <p:pic>
        <p:nvPicPr>
          <p:cNvPr id="6" name="Рисунок 5" descr="2019-12-03 08-26-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285860"/>
            <a:ext cx="2428874" cy="32384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72066" y="5214950"/>
            <a:ext cx="371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«Если каша улыбается, каждый съесть ее старается»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2019-12-11 08-28-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2500330" cy="3333774"/>
          </a:xfrm>
          <a:prstGeom prst="rect">
            <a:avLst/>
          </a:prstGeom>
        </p:spPr>
      </p:pic>
      <p:pic>
        <p:nvPicPr>
          <p:cNvPr id="6" name="Рисунок 5" descr="2019-12-11 08-30-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1071546"/>
            <a:ext cx="2786082" cy="3714775"/>
          </a:xfrm>
          <a:prstGeom prst="rect">
            <a:avLst/>
          </a:prstGeom>
        </p:spPr>
      </p:pic>
      <p:pic>
        <p:nvPicPr>
          <p:cNvPr id="7" name="Рисунок 6" descr="2019-12-11 08-35-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1905009"/>
            <a:ext cx="3714744" cy="49529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0034" y="4929198"/>
            <a:ext cx="4000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«Каша с секретом»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2019-12-12 08-35-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1" y="214290"/>
            <a:ext cx="3964809" cy="5286412"/>
          </a:xfrm>
          <a:prstGeom prst="rect">
            <a:avLst/>
          </a:prstGeom>
        </p:spPr>
      </p:pic>
      <p:pic>
        <p:nvPicPr>
          <p:cNvPr id="6" name="Рисунок 5" descr="2019-12-12 08-45-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285748"/>
            <a:ext cx="4643438" cy="61912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9" y="5573554"/>
            <a:ext cx="278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«Кашка от мишки»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2019-12-13 08-29-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642918"/>
            <a:ext cx="3375428" cy="4500570"/>
          </a:xfrm>
          <a:prstGeom prst="rect">
            <a:avLst/>
          </a:prstGeom>
        </p:spPr>
      </p:pic>
      <p:pic>
        <p:nvPicPr>
          <p:cNvPr id="6" name="Рисунок 5" descr="2019-12-13 08-32-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571480"/>
            <a:ext cx="4429138" cy="59055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57290" y="5429264"/>
            <a:ext cx="21431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«Кашка - черепашка»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2-10 13-10-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7170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2-10 13-10-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60688"/>
            <a:ext cx="5357850" cy="4018388"/>
          </a:xfrm>
          <a:prstGeom prst="rect">
            <a:avLst/>
          </a:prstGeom>
        </p:spPr>
      </p:pic>
      <p:pic>
        <p:nvPicPr>
          <p:cNvPr id="7" name="Рисунок 6" descr="2019-12-10 13-11-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1404943"/>
            <a:ext cx="3500430" cy="466723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28662" y="4398496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Консультация для родителей «Чем полезны каши из разных круп».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19-12-10 13-12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3589742" cy="4786322"/>
          </a:xfrm>
          <a:prstGeom prst="rect">
            <a:avLst/>
          </a:prstGeom>
        </p:spPr>
      </p:pic>
      <p:pic>
        <p:nvPicPr>
          <p:cNvPr id="8" name="Рисунок 7" descr="2019-12-10 13-12-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2688" y="285728"/>
            <a:ext cx="4661312" cy="62150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282" y="5275659"/>
            <a:ext cx="35719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папка с репродукциями картин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2-10 13-27-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539842">
            <a:off x="1017333" y="16307"/>
            <a:ext cx="4071948" cy="5429264"/>
          </a:xfrm>
          <a:prstGeom prst="rect">
            <a:avLst/>
          </a:prstGeom>
        </p:spPr>
      </p:pic>
      <p:pic>
        <p:nvPicPr>
          <p:cNvPr id="6" name="Рисунок 5" descr="2019-12-10 13-27-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046703">
            <a:off x="4780609" y="2646235"/>
            <a:ext cx="4427188" cy="33203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728" y="5460326"/>
            <a:ext cx="4217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«Загадки про кашу»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19-10-16 11-50-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2918"/>
            <a:ext cx="4619626" cy="3464720"/>
          </a:xfrm>
          <a:prstGeom prst="rect">
            <a:avLst/>
          </a:prstGeom>
        </p:spPr>
      </p:pic>
      <p:pic>
        <p:nvPicPr>
          <p:cNvPr id="6" name="Рисунок 5" descr="2019-10-16 12-02-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43438" y="500042"/>
            <a:ext cx="385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Просмотр презентаций «От зернышка до каши», «Как каша на стол попала»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2019-12-10 13-14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0" y="2714620"/>
            <a:ext cx="5524507" cy="4143380"/>
          </a:xfrm>
          <a:prstGeom prst="rect">
            <a:avLst/>
          </a:prstGeom>
        </p:spPr>
      </p:pic>
      <p:pic>
        <p:nvPicPr>
          <p:cNvPr id="6" name="Рисунок 5" descr="2020-01-15 12-53-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845849" y="797697"/>
            <a:ext cx="4667251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-01-15 15-57-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2020-01-15 15-57-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500042"/>
            <a:ext cx="6929454" cy="51970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8662" y="5857892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Создание коллекции «Такие разные крупы»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20-01-13 14-17-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4643470" cy="3482603"/>
          </a:xfrm>
          <a:prstGeom prst="rect">
            <a:avLst/>
          </a:prstGeom>
        </p:spPr>
      </p:pic>
      <p:pic>
        <p:nvPicPr>
          <p:cNvPr id="7" name="Рисунок 6" descr="2020-01-13 14-17-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928759"/>
            <a:ext cx="3500462" cy="46672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0034" y="4357694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Изготовление папки - передвижки для родителей «Каша -здоровье наше» </a:t>
            </a:r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-01-15 12-46-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2020-01-15 12-42-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809739"/>
            <a:ext cx="3786196" cy="5048261"/>
          </a:xfrm>
          <a:prstGeom prst="rect">
            <a:avLst/>
          </a:prstGeom>
        </p:spPr>
      </p:pic>
      <p:pic>
        <p:nvPicPr>
          <p:cNvPr id="8" name="Рисунок 7" descr="2020-01-15 12-46-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14290"/>
            <a:ext cx="4929222" cy="36969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34" y="4357694"/>
            <a:ext cx="428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Консультация для родителей: «Здоровое питание наших детей».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Содержимое 3" descr="2020-02-21 22-27-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178572"/>
            <a:ext cx="6463245" cy="48474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158" y="5572140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Инсценировка сказки «Как совенок стал сильным» (силами родителей)</a:t>
            </a:r>
            <a:endParaRPr lang="ru-RU" sz="24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Содержимое 6" descr="2020-02-20 18-48-5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7422" y="285728"/>
            <a:ext cx="3983252" cy="5311003"/>
          </a:xfrm>
        </p:spPr>
      </p:pic>
      <p:sp>
        <p:nvSpPr>
          <p:cNvPr id="5" name="Прямоугольник 4"/>
          <p:cNvSpPr/>
          <p:nvPr/>
        </p:nvSpPr>
        <p:spPr>
          <a:xfrm>
            <a:off x="357158" y="5715016"/>
            <a:ext cx="8358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Конкурс среди родителей«Вкусная и полезная каша»</a:t>
            </a:r>
            <a:endParaRPr lang="ru-RU" sz="24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-02-18 18-39-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21429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Участие в городском конкурсе «Самый здоровый дошкольный коллектив</a:t>
            </a:r>
            <a:endParaRPr lang="ru-RU" sz="2400" b="1" dirty="0"/>
          </a:p>
        </p:txBody>
      </p:sp>
      <p:pic>
        <p:nvPicPr>
          <p:cNvPr id="7" name="Рисунок 6" descr="1DkLsx77-H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928670"/>
            <a:ext cx="3905245" cy="2928934"/>
          </a:xfrm>
          <a:prstGeom prst="rect">
            <a:avLst/>
          </a:prstGeom>
        </p:spPr>
      </p:pic>
      <p:pic>
        <p:nvPicPr>
          <p:cNvPr id="8" name="Рисунок 7" descr="TT3Mh3VpP9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1000108"/>
            <a:ext cx="3929058" cy="2946794"/>
          </a:xfrm>
          <a:prstGeom prst="rect">
            <a:avLst/>
          </a:prstGeom>
        </p:spPr>
      </p:pic>
      <p:pic>
        <p:nvPicPr>
          <p:cNvPr id="9" name="Рисунок 8" descr="Vp4YAFzs-p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3536132"/>
            <a:ext cx="4429156" cy="3321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20-02-04 16-23-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151" y="0"/>
            <a:ext cx="9191151" cy="6893364"/>
          </a:xfrm>
          <a:prstGeom prst="rect">
            <a:avLst/>
          </a:prstGeom>
          <a:noFill/>
        </p:spPr>
      </p:pic>
      <p:pic>
        <p:nvPicPr>
          <p:cNvPr id="7" name="Рисунок 6" descr="2020-02-04 16-23-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57166"/>
            <a:ext cx="3286130" cy="4381507"/>
          </a:xfrm>
          <a:prstGeom prst="rect">
            <a:avLst/>
          </a:prstGeom>
        </p:spPr>
      </p:pic>
      <p:pic>
        <p:nvPicPr>
          <p:cNvPr id="8" name="Рисунок 7" descr="2020-02-04 16-28-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0"/>
            <a:ext cx="3161114" cy="4214818"/>
          </a:xfrm>
          <a:prstGeom prst="rect">
            <a:avLst/>
          </a:prstGeom>
        </p:spPr>
      </p:pic>
      <p:pic>
        <p:nvPicPr>
          <p:cNvPr id="9" name="Рисунок 8" descr="2020-02-04 16-43-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3047973"/>
            <a:ext cx="2857520" cy="3810026"/>
          </a:xfrm>
          <a:prstGeom prst="rect">
            <a:avLst/>
          </a:prstGeom>
        </p:spPr>
      </p:pic>
      <p:pic>
        <p:nvPicPr>
          <p:cNvPr id="10" name="Рисунок 9" descr="2020-02-04 16-45-4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64843" y="3071810"/>
            <a:ext cx="2839643" cy="37861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428992" y="785794"/>
            <a:ext cx="2459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посадка пшеницы и овса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-02-18 18-39-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020-02-18 18-39-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000240"/>
            <a:ext cx="3375464" cy="4500618"/>
          </a:xfrm>
          <a:prstGeom prst="rect">
            <a:avLst/>
          </a:prstGeom>
        </p:spPr>
      </p:pic>
      <p:pic>
        <p:nvPicPr>
          <p:cNvPr id="7" name="Рисунок 6" descr="2020-02-18 18-39-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214290"/>
            <a:ext cx="3696899" cy="492919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85787" y="785794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«Каша на подоконнике»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0-02-18 18-39-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1500174"/>
            <a:ext cx="7072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Спасибо за внимание!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pic>
        <p:nvPicPr>
          <p:cNvPr id="5" name="Рисунок 4" descr="2020-01-16 10-07-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428713"/>
            <a:ext cx="4071966" cy="5429287"/>
          </a:xfrm>
          <a:prstGeom prst="rect">
            <a:avLst/>
          </a:prstGeom>
        </p:spPr>
      </p:pic>
      <p:pic>
        <p:nvPicPr>
          <p:cNvPr id="6" name="Рисунок 5" descr="2020-01-16 10-04-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14355"/>
            <a:ext cx="4071934" cy="542924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6248" y="285729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Просмотр мультфильмов: «Богатырская каша», «Каша из топора»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Рисунок 14" descr="2020-01-14 15-30-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357562"/>
            <a:ext cx="6223001" cy="3500438"/>
          </a:xfrm>
          <a:prstGeom prst="rect">
            <a:avLst/>
          </a:prstGeom>
        </p:spPr>
      </p:pic>
      <p:pic>
        <p:nvPicPr>
          <p:cNvPr id="17" name="Рисунок 16" descr="2020-01-14 15-30-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470" y="0"/>
            <a:ext cx="5841955" cy="32861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44" y="357166"/>
            <a:ext cx="30718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Дидактические игры: "Узнай крупу на ощупь", «Найди растение, крупу, назови кашу»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20-01-14 15-31-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62"/>
            <a:ext cx="6223002" cy="3500439"/>
          </a:xfrm>
          <a:prstGeom prst="rect">
            <a:avLst/>
          </a:prstGeom>
        </p:spPr>
      </p:pic>
      <p:pic>
        <p:nvPicPr>
          <p:cNvPr id="6" name="Рисунок 5" descr="2020-01-14 15-31-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1" y="0"/>
            <a:ext cx="5841999" cy="32861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86512" y="3857628"/>
            <a:ext cx="26432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Дидактические игры: «Назови крупу и покажи злак».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krasivie-fony-dlya-prezentacii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2020-01-10 07-57-00.JPG"/>
          <p:cNvPicPr>
            <a:picLocks noChangeAspect="1"/>
          </p:cNvPicPr>
          <p:nvPr/>
        </p:nvPicPr>
        <p:blipFill>
          <a:blip r:embed="rId3" cstate="print"/>
          <a:srcRect b="-35"/>
          <a:stretch>
            <a:fillRect/>
          </a:stretch>
        </p:blipFill>
        <p:spPr>
          <a:xfrm>
            <a:off x="214282" y="1726839"/>
            <a:ext cx="4357718" cy="5131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0-01-10 07-58-00.JPG"/>
          <p:cNvPicPr>
            <a:picLocks noChangeAspect="1"/>
          </p:cNvPicPr>
          <p:nvPr/>
        </p:nvPicPr>
        <p:blipFill>
          <a:blip r:embed="rId4" cstate="print"/>
          <a:srcRect b="1"/>
          <a:stretch>
            <a:fillRect/>
          </a:stretch>
        </p:blipFill>
        <p:spPr>
          <a:xfrm>
            <a:off x="4646654" y="0"/>
            <a:ext cx="4497346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5" y="357166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дидактическая игра: </a:t>
            </a:r>
          </a:p>
          <a:p>
            <a:r>
              <a:rPr lang="ru-RU" sz="2400" b="1" dirty="0" smtClean="0"/>
              <a:t>«Что из чего?»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IMG-0f15aeed78d404ecc26dd4aa881d1680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6166"/>
            <a:ext cx="5461038" cy="3071834"/>
          </a:xfrm>
          <a:prstGeom prst="rect">
            <a:avLst/>
          </a:prstGeom>
        </p:spPr>
      </p:pic>
      <p:pic>
        <p:nvPicPr>
          <p:cNvPr id="8" name="Рисунок 7" descr="2020-01-16 15-54-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7720" y="0"/>
            <a:ext cx="5714997" cy="32146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29256" y="3357562"/>
            <a:ext cx="37147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Рассматривание репродукции картин: Морган </a:t>
            </a:r>
            <a:r>
              <a:rPr lang="ru-RU" sz="2400" b="1" dirty="0" err="1" smtClean="0"/>
              <a:t>Вейстлинг</a:t>
            </a:r>
            <a:r>
              <a:rPr lang="ru-RU" sz="2400" b="1" dirty="0" smtClean="0"/>
              <a:t> «Мальчик ест кашу», Пластов «Жатва»; Платонов «Крестьянская девочка», «Поделиться едой»  </a:t>
            </a:r>
            <a:r>
              <a:rPr lang="ru-RU" sz="2400" b="1" dirty="0" err="1" smtClean="0"/>
              <a:t>Анри-Жюль-Жан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Жоффруа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9-12-05 10-07-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Desktop\krasivie-fony-dlya-prezentaci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pic>
        <p:nvPicPr>
          <p:cNvPr id="6" name="Рисунок 5" descr="2019-12-05 10-07-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2857520" cy="3810027"/>
          </a:xfrm>
          <a:prstGeom prst="rect">
            <a:avLst/>
          </a:prstGeom>
        </p:spPr>
      </p:pic>
      <p:pic>
        <p:nvPicPr>
          <p:cNvPr id="7" name="Рисунок 6" descr="2019-12-05 10-07-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2714620"/>
            <a:ext cx="2946800" cy="3929066"/>
          </a:xfrm>
          <a:prstGeom prst="rect">
            <a:avLst/>
          </a:prstGeom>
        </p:spPr>
      </p:pic>
      <p:pic>
        <p:nvPicPr>
          <p:cNvPr id="8" name="Рисунок 7" descr="2019-12-05 10-07-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1500174"/>
            <a:ext cx="3018255" cy="402433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428992" y="428604"/>
            <a:ext cx="4929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Экспериментальная деятельность : «Разбери крупу»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370</Words>
  <Application>Microsoft Office PowerPoint</Application>
  <PresentationFormat>Экран (4:3)</PresentationFormat>
  <Paragraphs>47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48</cp:revision>
  <dcterms:created xsi:type="dcterms:W3CDTF">2020-01-02T10:08:21Z</dcterms:created>
  <dcterms:modified xsi:type="dcterms:W3CDTF">2021-11-01T16:07:37Z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3162691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