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57" r:id="rId3"/>
    <p:sldId id="258" r:id="rId4"/>
    <p:sldId id="259" r:id="rId5"/>
    <p:sldId id="276" r:id="rId6"/>
    <p:sldId id="275" r:id="rId7"/>
    <p:sldId id="277" r:id="rId8"/>
    <p:sldId id="278" r:id="rId9"/>
    <p:sldId id="279" r:id="rId10"/>
    <p:sldId id="280" r:id="rId11"/>
    <p:sldId id="264" r:id="rId12"/>
    <p:sldId id="270" r:id="rId13"/>
    <p:sldId id="268" r:id="rId14"/>
    <p:sldId id="269" r:id="rId15"/>
    <p:sldId id="271" r:id="rId16"/>
    <p:sldId id="267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74" autoAdjust="0"/>
    <p:restoredTop sz="94660"/>
  </p:normalViewPr>
  <p:slideViewPr>
    <p:cSldViewPr>
      <p:cViewPr varScale="1">
        <p:scale>
          <a:sx n="38" d="100"/>
          <a:sy n="38" d="100"/>
        </p:scale>
        <p:origin x="-13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Праздник 8 марта — день Лады и Лели</a:t>
            </a:r>
            <a:endParaRPr lang="ru-RU" dirty="0"/>
          </a:p>
        </p:txBody>
      </p:sp>
      <p:pic>
        <p:nvPicPr>
          <p:cNvPr id="14339" name="Picture 3" descr="H:\Лада и Леля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645024"/>
            <a:ext cx="6205228" cy="299695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436096" y="1600200"/>
            <a:ext cx="3329952" cy="3733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Леля всегда в окружении дикой природы – на опушке леса, у реки. Ее волосы гладит ласковый теплый ветер, ее рук касаются своими влажными носами лани и лисицы. 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457200"/>
            <a:ext cx="3398912" cy="1066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Леля</a:t>
            </a:r>
            <a:endParaRPr lang="ru-RU" sz="5400" dirty="0"/>
          </a:p>
        </p:txBody>
      </p:sp>
      <p:pic>
        <p:nvPicPr>
          <p:cNvPr id="7170" name="Picture 2" descr="H:\Лада и Леля\лял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959084" cy="619268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193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	</a:t>
            </a:r>
            <a:r>
              <a:rPr lang="ru-RU" sz="2000" dirty="0" smtClean="0"/>
              <a:t>Праздник </a:t>
            </a:r>
            <a:r>
              <a:rPr lang="ru-RU" sz="2000" dirty="0" smtClean="0"/>
              <a:t>Лады и Лели праздновали 8 марта. </a:t>
            </a:r>
          </a:p>
          <a:p>
            <a:pPr>
              <a:buNone/>
            </a:pPr>
            <a:r>
              <a:rPr lang="ru-RU" sz="2000" dirty="0" smtClean="0"/>
              <a:t>	Также </a:t>
            </a:r>
            <a:r>
              <a:rPr lang="ru-RU" sz="2000" dirty="0" smtClean="0"/>
              <a:t>у каждой богини есть собственный праздник.</a:t>
            </a:r>
          </a:p>
          <a:p>
            <a:pPr>
              <a:buNone/>
            </a:pPr>
            <a:r>
              <a:rPr lang="ru-RU" sz="2000" dirty="0" smtClean="0"/>
              <a:t>	«</a:t>
            </a:r>
            <a:r>
              <a:rPr lang="ru-RU" sz="2000" dirty="0" err="1" smtClean="0"/>
              <a:t>Лельник</a:t>
            </a:r>
            <a:r>
              <a:rPr lang="ru-RU" sz="2000" dirty="0" smtClean="0"/>
              <a:t>» - праздник Лели. Праздновался 22 апреля. Этот праздник связывался с началом весенних полевых работ</a:t>
            </a:r>
          </a:p>
          <a:p>
            <a:pPr>
              <a:buNone/>
            </a:pPr>
            <a:r>
              <a:rPr lang="ru-RU" sz="2000" dirty="0" smtClean="0"/>
              <a:t>	Праздник </a:t>
            </a:r>
            <a:r>
              <a:rPr lang="ru-RU" sz="2000" dirty="0" smtClean="0"/>
              <a:t>Лады – 22 сентября, связывали с окончанием полевых работ. В этот день благодарили богиню Ладу за урожаи. </a:t>
            </a:r>
            <a:endParaRPr lang="ru-RU" sz="2000" dirty="0"/>
          </a:p>
        </p:txBody>
      </p:sp>
      <p:pic>
        <p:nvPicPr>
          <p:cNvPr id="8194" name="Picture 2" descr="H:\Лада и Леля\121011101_Lelya_i_La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708920"/>
            <a:ext cx="4695679" cy="3845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Обереги славян</a:t>
            </a:r>
            <a:endParaRPr lang="ru-RU" dirty="0"/>
          </a:p>
        </p:txBody>
      </p:sp>
      <p:pic>
        <p:nvPicPr>
          <p:cNvPr id="16386" name="Picture 2" descr="H:\Лада и Леля\5b36383397-fen-shuj-ezoterika-obereg-zaseyannoe-pole-n33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628800"/>
            <a:ext cx="5947395" cy="44692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Ей украшалась одежда, рушники, скатерти. Основной цвет вышивки – красный.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Обережная</a:t>
            </a:r>
            <a:r>
              <a:rPr lang="ru-RU" dirty="0" smtClean="0"/>
              <a:t> вышивка</a:t>
            </a:r>
            <a:endParaRPr lang="ru-RU" dirty="0"/>
          </a:p>
        </p:txBody>
      </p:sp>
      <p:pic>
        <p:nvPicPr>
          <p:cNvPr id="9218" name="Picture 2" descr="H:\Лада и Леля\x_d02560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2420888"/>
            <a:ext cx="2761473" cy="4149080"/>
          </a:xfrm>
          <a:prstGeom prst="rect">
            <a:avLst/>
          </a:prstGeom>
          <a:noFill/>
        </p:spPr>
      </p:pic>
      <p:pic>
        <p:nvPicPr>
          <p:cNvPr id="9219" name="Picture 3" descr="H:\Лада и Леля\1893743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066918"/>
            <a:ext cx="5544616" cy="282181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Из него изготавливали как обереги-амулеты, так и «кумиры».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Обереги из дерева</a:t>
            </a:r>
            <a:endParaRPr lang="ru-RU" dirty="0"/>
          </a:p>
        </p:txBody>
      </p:sp>
      <p:pic>
        <p:nvPicPr>
          <p:cNvPr id="10242" name="Picture 2" descr="H:\Лада и Леля\la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96952"/>
            <a:ext cx="4722101" cy="3541576"/>
          </a:xfrm>
          <a:prstGeom prst="rect">
            <a:avLst/>
          </a:prstGeom>
          <a:noFill/>
        </p:spPr>
      </p:pic>
      <p:pic>
        <p:nvPicPr>
          <p:cNvPr id="10243" name="Picture 3" descr="H:\Лада и Леля\Sve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060848"/>
            <a:ext cx="2990850" cy="2000250"/>
          </a:xfrm>
          <a:prstGeom prst="rect">
            <a:avLst/>
          </a:prstGeom>
          <a:noFill/>
        </p:spPr>
      </p:pic>
      <p:pic>
        <p:nvPicPr>
          <p:cNvPr id="10244" name="Picture 4" descr="H:\Лада и Леля\images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293096"/>
            <a:ext cx="2899023" cy="2171469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Такие куклы изготавливали из ниток или ткани. Характерная особенность – у кукол нет лица.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Обережные</a:t>
            </a:r>
            <a:r>
              <a:rPr lang="ru-RU" dirty="0" smtClean="0"/>
              <a:t> куклы</a:t>
            </a:r>
            <a:endParaRPr lang="ru-RU" dirty="0"/>
          </a:p>
        </p:txBody>
      </p:sp>
      <p:pic>
        <p:nvPicPr>
          <p:cNvPr id="11266" name="Picture 2" descr="H:\Лада и Леля\b9eb296a2cbc685329d2b678c0mt--kukly-igrushki-slavyanskie-oberezhnye-kuk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84984"/>
            <a:ext cx="4136008" cy="3102006"/>
          </a:xfrm>
          <a:prstGeom prst="rect">
            <a:avLst/>
          </a:prstGeom>
          <a:noFill/>
        </p:spPr>
      </p:pic>
      <p:pic>
        <p:nvPicPr>
          <p:cNvPr id="11267" name="Picture 3" descr="H:\Лада и Леля\130184192332287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2013" y="3284984"/>
            <a:ext cx="4056451" cy="30423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Один из древних оберегов почитаемый славянами – это глина. Считается, что глина, полученная из земли матушки, является очень сильным оберегом.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Обереги из глины</a:t>
            </a:r>
            <a:endParaRPr lang="ru-RU" dirty="0"/>
          </a:p>
        </p:txBody>
      </p:sp>
      <p:pic>
        <p:nvPicPr>
          <p:cNvPr id="12290" name="Picture 2" descr="H:\Лада и Леля\26_02_2014_06_35_21_f2db47e2ce10dba8f6cca85d3d51a2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924944"/>
            <a:ext cx="3493368" cy="3493368"/>
          </a:xfrm>
          <a:prstGeom prst="rect">
            <a:avLst/>
          </a:prstGeom>
          <a:noFill/>
        </p:spPr>
      </p:pic>
      <p:pic>
        <p:nvPicPr>
          <p:cNvPr id="12291" name="Picture 3" descr="H:\Лада и Леля\616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24944"/>
            <a:ext cx="3478138" cy="34781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:\Лада и Леля\images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4968552" cy="377455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Символ Лады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Символы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dirty="0" smtClean="0"/>
              <a:t>Символ Лели</a:t>
            </a:r>
            <a:endParaRPr lang="ru-RU" dirty="0"/>
          </a:p>
        </p:txBody>
      </p:sp>
      <p:pic>
        <p:nvPicPr>
          <p:cNvPr id="13314" name="Picture 2" descr="H:\Лада и Леля\Символ Лады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36912"/>
            <a:ext cx="3567393" cy="2952328"/>
          </a:xfrm>
          <a:prstGeom prst="rect">
            <a:avLst/>
          </a:prstGeom>
          <a:noFill/>
        </p:spPr>
      </p:pic>
      <p:pic>
        <p:nvPicPr>
          <p:cNvPr id="13315" name="Picture 3" descr="H:\Лада и Леля\Символ Лели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36912"/>
            <a:ext cx="3567397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Задачи:</a:t>
            </a:r>
          </a:p>
          <a:p>
            <a:pPr>
              <a:buNone/>
            </a:pPr>
            <a:r>
              <a:rPr lang="ru-RU" dirty="0" smtClean="0"/>
              <a:t>-воспитать уважение к истории и культуре своего народа;</a:t>
            </a:r>
          </a:p>
          <a:p>
            <a:pPr>
              <a:buNone/>
            </a:pPr>
            <a:r>
              <a:rPr lang="ru-RU" dirty="0" smtClean="0"/>
              <a:t>-развить общекультурные </a:t>
            </a:r>
            <a:r>
              <a:rPr lang="ru-RU" dirty="0" smtClean="0"/>
              <a:t>знания;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-научить изготавливать русские народные обереги «Леля» и «Лада».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Цель урока: изготовить обереги из глины «Лада» и «Леля». 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ТЕОРЕТИЧЕСКАЯ ЧАСТЬ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:\Лада и Леля\1421434582_lada-lel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824536" cy="36202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На </a:t>
            </a:r>
            <a:r>
              <a:rPr lang="ru-RU" dirty="0"/>
              <a:t>Руси 8 марта много столетий подряд тоже чествовали женщин. Наши предки 8 марта праздновали </a:t>
            </a:r>
            <a:r>
              <a:rPr lang="ru-RU" dirty="0" smtClean="0"/>
              <a:t>день богинь Лады и Лели.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 марта на Руси</a:t>
            </a:r>
            <a:endParaRPr lang="ru-RU" dirty="0"/>
          </a:p>
        </p:txBody>
      </p:sp>
      <p:pic>
        <p:nvPicPr>
          <p:cNvPr id="1026" name="Picture 2" descr="H:\Лада и Леля\xram-lady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852936"/>
            <a:ext cx="5976664" cy="35501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800" dirty="0" smtClean="0"/>
              <a:t>У древних славян Лада считалась покровительницей женщин, детей, любви, семейного счастья.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Лада</a:t>
            </a:r>
            <a:endParaRPr lang="ru-RU" sz="5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H:\Лада и Леля\лада2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5995640" cy="44967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364088" y="1600200"/>
            <a:ext cx="3401960" cy="3733800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Одновременно Лада была и богиней плодородия, которая пробуждала к жизни от зимнего сна природу.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457200"/>
            <a:ext cx="3398912" cy="1066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Лада</a:t>
            </a:r>
            <a:endParaRPr lang="ru-RU" sz="5400" dirty="0"/>
          </a:p>
        </p:txBody>
      </p:sp>
      <p:pic>
        <p:nvPicPr>
          <p:cNvPr id="3074" name="Picture 2" descr="H:\Лада и Леля\121011423_ladaberese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4248472" cy="622740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148064" y="1600200"/>
            <a:ext cx="3617984" cy="3733800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Ее изображали </a:t>
            </a:r>
            <a:r>
              <a:rPr lang="ru-RU" sz="2800" dirty="0" smtClean="0"/>
              <a:t>в образе молодой замужней женщины, очень нежной и </a:t>
            </a:r>
            <a:r>
              <a:rPr lang="ru-RU" sz="2800" dirty="0" smtClean="0"/>
              <a:t>мягкой, в окружении пары </a:t>
            </a:r>
            <a:r>
              <a:rPr lang="ru-RU" sz="2800" dirty="0" smtClean="0"/>
              <a:t>голубей и </a:t>
            </a:r>
            <a:r>
              <a:rPr lang="ru-RU" sz="2800" dirty="0" smtClean="0"/>
              <a:t>пары лебедей. 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457200"/>
            <a:ext cx="3614936" cy="1066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Лада</a:t>
            </a:r>
            <a:endParaRPr lang="ru-RU" sz="5400" dirty="0"/>
          </a:p>
        </p:txBody>
      </p:sp>
      <p:pic>
        <p:nvPicPr>
          <p:cNvPr id="4099" name="Picture 3" descr="H:\Лада и Леля\Лада приходит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4392488" cy="63470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148064" y="1600200"/>
            <a:ext cx="3617984" cy="3733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Леля – образ юной, чистой и светлой девушки, только-только достигшей возраста, когда ей можно выходить замуж. 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457200"/>
            <a:ext cx="3614936" cy="1066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Леля</a:t>
            </a:r>
            <a:endParaRPr lang="ru-RU" sz="5400" dirty="0"/>
          </a:p>
        </p:txBody>
      </p:sp>
      <p:pic>
        <p:nvPicPr>
          <p:cNvPr id="5122" name="Picture 2" descr="H:\Лада и Леля\Лел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3822616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860032" y="1600200"/>
            <a:ext cx="3906016" cy="37338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Эту богиню наши предки представляли молодой русоволосой красавицей, уже не девочкой, но еще не женщиной, хранительницей очага.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457200"/>
            <a:ext cx="3830960" cy="1066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Леля</a:t>
            </a:r>
            <a:endParaRPr lang="ru-RU" sz="5400" dirty="0"/>
          </a:p>
        </p:txBody>
      </p:sp>
      <p:pic>
        <p:nvPicPr>
          <p:cNvPr id="6146" name="Picture 2" descr="H:\Лада и Леля\lelya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4216622" cy="62646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933</TotalTime>
  <Words>207</Words>
  <Application>Microsoft Office PowerPoint</Application>
  <PresentationFormat>Экран (4:3)</PresentationFormat>
  <Paragraphs>39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Праздник 8 марта — день Лады и Лели</vt:lpstr>
      <vt:lpstr>Цель урока: изготовить обереги из глины «Лада» и «Леля». </vt:lpstr>
      <vt:lpstr>ТЕОРЕТИЧЕСКАЯ ЧАСТЬ</vt:lpstr>
      <vt:lpstr>8 марта на Руси</vt:lpstr>
      <vt:lpstr>Лада</vt:lpstr>
      <vt:lpstr>Лада</vt:lpstr>
      <vt:lpstr>Лада</vt:lpstr>
      <vt:lpstr>Леля</vt:lpstr>
      <vt:lpstr>Леля</vt:lpstr>
      <vt:lpstr>Леля</vt:lpstr>
      <vt:lpstr>Слайд 11</vt:lpstr>
      <vt:lpstr>Обереги славян</vt:lpstr>
      <vt:lpstr>Обережная вышивка</vt:lpstr>
      <vt:lpstr>Обереги из дерева</vt:lpstr>
      <vt:lpstr>Обережные куклы</vt:lpstr>
      <vt:lpstr>Обереги из глины</vt:lpstr>
      <vt:lpstr>Практическая часть</vt:lpstr>
      <vt:lpstr>Символы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8 марта — день Лады и Лели</dc:title>
  <dc:creator>Любашка</dc:creator>
  <cp:lastModifiedBy>Юля</cp:lastModifiedBy>
  <cp:revision>24</cp:revision>
  <dcterms:created xsi:type="dcterms:W3CDTF">2016-01-14T19:07:41Z</dcterms:created>
  <dcterms:modified xsi:type="dcterms:W3CDTF">2016-01-16T08:38:48Z</dcterms:modified>
</cp:coreProperties>
</file>