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8"/>
  </p:notesMasterIdLst>
  <p:sldIdLst>
    <p:sldId id="258" r:id="rId2"/>
    <p:sldId id="260" r:id="rId3"/>
    <p:sldId id="262" r:id="rId4"/>
    <p:sldId id="257" r:id="rId5"/>
    <p:sldId id="265" r:id="rId6"/>
    <p:sldId id="270" r:id="rId7"/>
    <p:sldId id="269" r:id="rId8"/>
    <p:sldId id="268" r:id="rId9"/>
    <p:sldId id="275" r:id="rId10"/>
    <p:sldId id="274" r:id="rId11"/>
    <p:sldId id="273" r:id="rId12"/>
    <p:sldId id="272" r:id="rId13"/>
    <p:sldId id="276" r:id="rId14"/>
    <p:sldId id="277" r:id="rId15"/>
    <p:sldId id="271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BF892B-74F3-47A1-83A0-6B1B6C357998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CABF66-79C0-48F5-98F0-07FC8889D6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78FC-8680-4B5D-8C33-CE8F68A1E61F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94E1-65EC-442F-9A08-E3F9DABA3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78FC-8680-4B5D-8C33-CE8F68A1E61F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94E1-65EC-442F-9A08-E3F9DABA3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78FC-8680-4B5D-8C33-CE8F68A1E61F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94E1-65EC-442F-9A08-E3F9DABA3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78FC-8680-4B5D-8C33-CE8F68A1E61F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94E1-65EC-442F-9A08-E3F9DABA3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78FC-8680-4B5D-8C33-CE8F68A1E61F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94E1-65EC-442F-9A08-E3F9DABA3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78FC-8680-4B5D-8C33-CE8F68A1E61F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94E1-65EC-442F-9A08-E3F9DABA3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78FC-8680-4B5D-8C33-CE8F68A1E61F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94E1-65EC-442F-9A08-E3F9DABA3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78FC-8680-4B5D-8C33-CE8F68A1E61F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94E1-65EC-442F-9A08-E3F9DABA3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78FC-8680-4B5D-8C33-CE8F68A1E61F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94E1-65EC-442F-9A08-E3F9DABA3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78FC-8680-4B5D-8C33-CE8F68A1E61F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94E1-65EC-442F-9A08-E3F9DABA3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078FC-8680-4B5D-8C33-CE8F68A1E61F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94E1-65EC-442F-9A08-E3F9DABA3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078FC-8680-4B5D-8C33-CE8F68A1E61F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794E1-65EC-442F-9A08-E3F9DABA3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&#1044;&#1077;&#1090;&#1089;&#1082;&#1080;&#1081;%20&#1089;&#1072;&#1076;\Desktop\&#1055;&#1088;&#1077;&#1079;&#1077;&#1085;&#1090;&#1072;&#1094;&#1080;&#1103;%20&#1052;&#1041;&#1054;&#1059;%20&#1041;&#1043;&#1054;%20&#1057;&#1054;&#1064;%20&#8470;6%20(&#1044;&#1054;)\1..mp3" TargetMode="External"/><Relationship Id="rId1" Type="http://schemas.openxmlformats.org/officeDocument/2006/relationships/audio" Target="file:///C:\Users\&#1044;&#1077;&#1090;&#1089;&#1082;&#1080;&#1081;%20&#1089;&#1072;&#1076;\Desktop\&#1055;&#1088;&#1077;&#1079;&#1077;&#1085;&#1090;&#1072;&#1094;&#1080;&#1103;\3.mp3" TargetMode="Externa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video" Target="file:///C:\Users\&#1044;&#1077;&#1090;&#1089;&#1082;&#1080;&#1081;%20&#1089;&#1072;&#1076;\Desktop\&#1051;&#1080;&#1082;&#1080;%20&#1089;&#1090;&#1072;&#1088;&#1086;&#1075;&#1086;%20&#1075;&#1086;&#1088;&#1086;&#1076;&#1072;\InShot_20190403_170456866.mp4" TargetMode="External"/><Relationship Id="rId7" Type="http://schemas.openxmlformats.org/officeDocument/2006/relationships/image" Target="../media/image21.png"/><Relationship Id="rId2" Type="http://schemas.openxmlformats.org/officeDocument/2006/relationships/video" Target="file:///C:\Users\&#1044;&#1077;&#1090;&#1089;&#1082;&#1080;&#1081;%20&#1089;&#1072;&#1076;\Desktop\&#1051;&#1080;&#1082;&#1080;%20&#1089;&#1090;&#1072;&#1088;&#1086;&#1075;&#1086;%20&#1075;&#1086;&#1088;&#1086;&#1076;&#1072;\insto47_BeZ5uwOjeDS.mp4" TargetMode="External"/><Relationship Id="rId1" Type="http://schemas.openxmlformats.org/officeDocument/2006/relationships/audio" Target="file:///C:\Users\&#1044;&#1077;&#1090;&#1089;&#1082;&#1080;&#1081;%20&#1089;&#1072;&#1076;\Desktop\&#1051;&#1080;&#1082;&#1080;%20&#1089;&#1090;&#1072;&#1088;&#1086;&#1075;&#1086;%20&#1075;&#1086;&#1088;&#1086;&#1076;&#1072;\&#1082;&#1086;&#1085;&#1082;&#1091;&#1088;&#1089;%20&#1041;&#1086;&#1088;&#1080;&#1089;%20&#1080;%20&#1043;&#1083;&#1077;&#1073;\3.mp3" TargetMode="External"/><Relationship Id="rId6" Type="http://schemas.openxmlformats.org/officeDocument/2006/relationships/image" Target="../media/image2.jpeg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jpeg"/><Relationship Id="rId2" Type="http://schemas.openxmlformats.org/officeDocument/2006/relationships/audio" Target="file:///C:\Users\&#1044;&#1077;&#1090;&#1089;&#1082;&#1080;&#1081;%20&#1089;&#1072;&#1076;\Desktop\&#1055;&#1088;&#1077;&#1079;&#1077;&#1085;&#1090;&#1072;&#1094;&#1080;&#1103;%20&#1052;&#1041;&#1054;&#1059;%20&#1041;&#1043;&#1054;%20&#1057;&#1054;&#1064;%20&#8470;6%20(&#1044;&#1054;)\5..mp3" TargetMode="External"/><Relationship Id="rId1" Type="http://schemas.openxmlformats.org/officeDocument/2006/relationships/audio" Target="file:///C:\Users\&#1044;&#1077;&#1090;&#1089;&#1082;&#1080;&#1081;%20&#1089;&#1072;&#1076;\Desktop\&#1051;&#1080;&#1082;&#1080;%20&#1089;&#1090;&#1072;&#1088;&#1086;&#1075;&#1086;%20&#1075;&#1086;&#1088;&#1086;&#1076;&#1072;\&#1082;&#1086;&#1085;&#1082;&#1091;&#1088;&#1089;%20&#1041;&#1086;&#1088;&#1080;&#1089;%20&#1080;%20&#1043;&#1083;&#1077;&#1073;\3.mp3" TargetMode="External"/><Relationship Id="rId6" Type="http://schemas.openxmlformats.org/officeDocument/2006/relationships/hyperlink" Target="http://sobory.ru/photo/294539" TargetMode="External"/><Relationship Id="rId5" Type="http://schemas.openxmlformats.org/officeDocument/2006/relationships/image" Target="../media/image2.jpeg"/><Relationship Id="rId4" Type="http://schemas.openxmlformats.org/officeDocument/2006/relationships/image" Target="../media/image13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2" Type="http://schemas.openxmlformats.org/officeDocument/2006/relationships/video" Target="file:///C:\Users\&#1044;&#1077;&#1090;&#1089;&#1082;&#1080;&#1081;%20&#1089;&#1072;&#1076;\Desktop\&#1051;&#1080;&#1082;&#1080;%20&#1089;&#1090;&#1072;&#1088;&#1086;&#1075;&#1086;%20&#1075;&#1086;&#1088;&#1086;&#1076;&#1072;\InShot_20190403_230300767.mp4" TargetMode="External"/><Relationship Id="rId1" Type="http://schemas.openxmlformats.org/officeDocument/2006/relationships/audio" Target="file:///C:\Users\&#1044;&#1077;&#1090;&#1089;&#1082;&#1080;&#1081;%20&#1089;&#1072;&#1076;\Desktop\&#1051;&#1080;&#1082;&#1080;%20&#1089;&#1090;&#1072;&#1088;&#1086;&#1075;&#1086;%20&#1075;&#1086;&#1088;&#1086;&#1076;&#1072;\&#1082;&#1086;&#1085;&#1082;&#1091;&#1088;&#1089;%20&#1041;&#1086;&#1088;&#1080;&#1089;%20&#1080;%20&#1043;&#1083;&#1077;&#1073;\3.mp3" TargetMode="External"/><Relationship Id="rId6" Type="http://schemas.openxmlformats.org/officeDocument/2006/relationships/image" Target="../media/image26.jpeg"/><Relationship Id="rId5" Type="http://schemas.openxmlformats.org/officeDocument/2006/relationships/image" Target="../media/image2.jpe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8.jpeg"/><Relationship Id="rId2" Type="http://schemas.openxmlformats.org/officeDocument/2006/relationships/audio" Target="file:///C:\Users\&#1044;&#1077;&#1090;&#1089;&#1082;&#1080;&#1081;%20&#1089;&#1072;&#1076;\Desktop\&#1055;&#1088;&#1077;&#1079;&#1077;&#1085;&#1090;&#1072;&#1094;&#1080;&#1103;%20&#1052;&#1041;&#1054;&#1059;%20&#1041;&#1043;&#1054;%20&#1057;&#1054;&#1064;%20&#8470;6%20(&#1044;&#1054;)\6..mp3" TargetMode="External"/><Relationship Id="rId1" Type="http://schemas.openxmlformats.org/officeDocument/2006/relationships/audio" Target="file:///C:\Users\&#1044;&#1077;&#1090;&#1089;&#1082;&#1080;&#1081;%20&#1089;&#1072;&#1076;\Desktop\&#1051;&#1080;&#1082;&#1080;%20&#1089;&#1090;&#1072;&#1088;&#1086;&#1075;&#1086;%20&#1075;&#1086;&#1088;&#1086;&#1076;&#1072;\&#1082;&#1086;&#1085;&#1082;&#1091;&#1088;&#1089;%20&#1041;&#1086;&#1088;&#1080;&#1089;%20&#1080;%20&#1043;&#1083;&#1077;&#1073;\3.mp3" TargetMode="External"/><Relationship Id="rId6" Type="http://schemas.openxmlformats.org/officeDocument/2006/relationships/hyperlink" Target="http://sobory.ru/photo/294513" TargetMode="External"/><Relationship Id="rId5" Type="http://schemas.openxmlformats.org/officeDocument/2006/relationships/image" Target="../media/image2.jpeg"/><Relationship Id="rId4" Type="http://schemas.openxmlformats.org/officeDocument/2006/relationships/image" Target="../media/image13.png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video" Target="file:///C:\Users\&#1044;&#1077;&#1090;&#1089;&#1082;&#1080;&#1081;%20&#1089;&#1072;&#1076;\Desktop\&#1051;&#1080;&#1082;&#1080;%20&#1089;&#1090;&#1072;&#1088;&#1086;&#1075;&#1086;%20&#1075;&#1086;&#1088;&#1086;&#1076;&#1072;\InShot_20190403_230651975.mp4" TargetMode="External"/><Relationship Id="rId1" Type="http://schemas.openxmlformats.org/officeDocument/2006/relationships/audio" Target="file:///C:\Users\&#1044;&#1077;&#1090;&#1089;&#1082;&#1080;&#1081;%20&#1089;&#1072;&#1076;\Desktop\&#1051;&#1080;&#1082;&#1080;%20&#1089;&#1090;&#1072;&#1088;&#1086;&#1075;&#1086;%20&#1075;&#1086;&#1088;&#1086;&#1076;&#1072;\&#1082;&#1086;&#1085;&#1082;&#1091;&#1088;&#1089;%20&#1041;&#1086;&#1088;&#1080;&#1089;%20&#1080;%20&#1043;&#1083;&#1077;&#1073;\3.mp3" TargetMode="External"/><Relationship Id="rId6" Type="http://schemas.openxmlformats.org/officeDocument/2006/relationships/image" Target="../media/image31.jpeg"/><Relationship Id="rId5" Type="http://schemas.openxmlformats.org/officeDocument/2006/relationships/image" Target="../media/image2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sobory.ru/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vk.com/@sto47-fotoproekt-shlu-privet-iz-borisoglebska" TargetMode="External"/><Relationship Id="rId2" Type="http://schemas.openxmlformats.org/officeDocument/2006/relationships/audio" Target="file:///C:\Users\&#1044;&#1077;&#1090;&#1089;&#1082;&#1080;&#1081;%20&#1089;&#1072;&#1076;\Desktop\&#1055;&#1088;&#1077;&#1079;&#1077;&#1085;&#1090;&#1072;&#1094;&#1080;&#1103;%20&#1052;&#1041;&#1054;&#1059;%20&#1041;&#1043;&#1054;%20&#1057;&#1054;&#1064;%20&#8470;6%20(&#1044;&#1054;)\7..mp3" TargetMode="External"/><Relationship Id="rId1" Type="http://schemas.openxmlformats.org/officeDocument/2006/relationships/audio" Target="file:///C:\Users\&#1044;&#1077;&#1090;&#1089;&#1082;&#1080;&#1081;%20&#1089;&#1072;&#1076;\Desktop\&#1051;&#1080;&#1082;&#1080;%20&#1089;&#1090;&#1072;&#1088;&#1086;&#1075;&#1086;%20&#1075;&#1086;&#1088;&#1086;&#1076;&#1072;\&#1082;&#1086;&#1085;&#1082;&#1091;&#1088;&#1089;%20&#1041;&#1086;&#1088;&#1080;&#1089;%20&#1080;%20&#1043;&#1083;&#1077;&#1073;\3.mp3" TargetMode="External"/><Relationship Id="rId6" Type="http://schemas.openxmlformats.org/officeDocument/2006/relationships/hyperlink" Target="http://www.znamenxram.prihod.ru/stranicy_istorii_razdel/view/id/34802" TargetMode="External"/><Relationship Id="rId5" Type="http://schemas.openxmlformats.org/officeDocument/2006/relationships/image" Target="../media/image2.jpeg"/><Relationship Id="rId10" Type="http://schemas.openxmlformats.org/officeDocument/2006/relationships/image" Target="../media/image1.png"/><Relationship Id="rId4" Type="http://schemas.openxmlformats.org/officeDocument/2006/relationships/image" Target="../media/image13.png"/><Relationship Id="rId9" Type="http://schemas.openxmlformats.org/officeDocument/2006/relationships/hyperlink" Target="http://studio47.ru/blog/raznoe/388-privet-iz-borisoglebska-fotoproekt.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4;&#1077;&#1090;&#1089;&#1082;&#1080;&#1081;%20&#1089;&#1072;&#1076;\Desktop\&#1051;&#1080;&#1082;&#1080;%20&#1089;&#1090;&#1072;&#1088;&#1086;&#1075;&#1086;%20&#1075;&#1086;&#1088;&#1086;&#1076;&#1072;\&#1082;&#1086;&#1085;&#1082;&#1091;&#1088;&#1089;%20&#1041;&#1086;&#1088;&#1080;&#1089;%20&#1080;%20&#1043;&#1083;&#1077;&#1073;\3.mp3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obory.ru/photo/294518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&#1044;&#1077;&#1090;&#1089;&#1082;&#1080;&#1081;%20&#1089;&#1072;&#1076;\Desktop\&#1051;&#1080;&#1082;&#1080;%20&#1089;&#1090;&#1072;&#1088;&#1086;&#1075;&#1086;%20&#1075;&#1086;&#1088;&#1086;&#1076;&#1072;\insto47_BcCFEFYjVTG.mp4" TargetMode="External"/><Relationship Id="rId1" Type="http://schemas.openxmlformats.org/officeDocument/2006/relationships/video" Target="file:///C:\Users\&#1044;&#1077;&#1090;&#1089;&#1082;&#1080;&#1081;%20&#1089;&#1072;&#1076;\Desktop\&#1051;&#1080;&#1082;&#1080;%20&#1089;&#1090;&#1072;&#1088;&#1086;&#1075;&#1086;%20&#1075;&#1086;&#1088;&#1086;&#1076;&#1072;\InShot_20190403_151223740.mp4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4;&#1077;&#1090;&#1089;&#1082;&#1080;&#1081;%20&#1089;&#1072;&#1076;\Desktop\&#1055;&#1088;&#1077;&#1079;&#1077;&#1085;&#1090;&#1072;&#1094;&#1080;&#1103;%20&#1052;&#1041;&#1054;&#1059;%20&#1041;&#1043;&#1054;%20&#1057;&#1054;&#1064;%20&#8470;6%20(&#1044;&#1054;)\2.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4;&#1077;&#1090;&#1089;&#1082;&#1080;&#1081;%20&#1089;&#1072;&#1076;\Desktop\&#1051;&#1080;&#1082;&#1080;%20&#1089;&#1090;&#1072;&#1088;&#1086;&#1075;&#1086;%20&#1075;&#1086;&#1088;&#1086;&#1076;&#1072;\InShot_20190403_164050899.mp4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jpeg"/><Relationship Id="rId2" Type="http://schemas.openxmlformats.org/officeDocument/2006/relationships/audio" Target="file:///C:\Users\&#1044;&#1077;&#1090;&#1089;&#1082;&#1080;&#1081;%20&#1089;&#1072;&#1076;\Desktop\&#1055;&#1088;&#1077;&#1079;&#1077;&#1085;&#1090;&#1072;&#1094;&#1080;&#1103;%20&#1052;&#1041;&#1054;&#1059;%20&#1041;&#1043;&#1054;%20&#1057;&#1054;&#1064;%20&#8470;6%20(&#1044;&#1054;)\3..mp3" TargetMode="External"/><Relationship Id="rId1" Type="http://schemas.openxmlformats.org/officeDocument/2006/relationships/audio" Target="file:///C:\Users\&#1044;&#1077;&#1090;&#1089;&#1082;&#1080;&#1081;%20&#1089;&#1072;&#1076;\Desktop\&#1051;&#1080;&#1082;&#1080;%20&#1089;&#1090;&#1072;&#1088;&#1086;&#1075;&#1086;%20&#1075;&#1086;&#1088;&#1086;&#1076;&#1072;\&#1082;&#1086;&#1085;&#1082;&#1091;&#1088;&#1089;%20&#1041;&#1086;&#1088;&#1080;&#1089;%20&#1080;%20&#1043;&#1083;&#1077;&#1073;\3.mp3" TargetMode="External"/><Relationship Id="rId6" Type="http://schemas.openxmlformats.org/officeDocument/2006/relationships/hyperlink" Target="http://sobory.ru/photo/294522" TargetMode="External"/><Relationship Id="rId5" Type="http://schemas.openxmlformats.org/officeDocument/2006/relationships/image" Target="../media/image2.jpeg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Layout" Target="../slideLayouts/slideLayout2.xml"/><Relationship Id="rId7" Type="http://schemas.openxmlformats.org/officeDocument/2006/relationships/hyperlink" Target="http://sobory.ru/photo/294522" TargetMode="External"/><Relationship Id="rId2" Type="http://schemas.openxmlformats.org/officeDocument/2006/relationships/video" Target="file:///C:\Users\&#1044;&#1077;&#1090;&#1089;&#1082;&#1080;&#1081;%20&#1089;&#1072;&#1076;\Desktop\&#1051;&#1080;&#1082;&#1080;%20&#1089;&#1090;&#1072;&#1088;&#1086;&#1075;&#1086;%20&#1075;&#1086;&#1088;&#1086;&#1076;&#1072;\InShot_20190403_225824367.mp4" TargetMode="External"/><Relationship Id="rId1" Type="http://schemas.openxmlformats.org/officeDocument/2006/relationships/audio" Target="file:///C:\Users\&#1044;&#1077;&#1090;&#1089;&#1082;&#1080;&#1081;%20&#1089;&#1072;&#1076;\Desktop\&#1051;&#1080;&#1082;&#1080;%20&#1089;&#1090;&#1072;&#1088;&#1086;&#1075;&#1086;%20&#1075;&#1086;&#1088;&#1086;&#1076;&#1072;\&#1082;&#1086;&#1085;&#1082;&#1091;&#1088;&#1089;%20&#1041;&#1086;&#1088;&#1080;&#1089;%20&#1080;%20&#1043;&#1083;&#1077;&#1073;\3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2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4;&#1077;&#1090;&#1089;&#1082;&#1080;&#1081;%20&#1089;&#1072;&#1076;\Desktop\&#1055;&#1088;&#1077;&#1079;&#1077;&#1085;&#1090;&#1072;&#1094;&#1080;&#1103;%20&#1052;&#1041;&#1054;&#1059;%20&#1041;&#1043;&#1054;%20&#1057;&#1054;&#1064;%20&#8470;6%20(&#1044;&#1054;)\4..mp3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hyperlink" Target="http://sobory.ru/photo/29451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6309320"/>
            <a:ext cx="304800" cy="304800"/>
          </a:xfrm>
          <a:prstGeom prst="rect">
            <a:avLst/>
          </a:prstGeom>
        </p:spPr>
      </p:pic>
      <p:pic>
        <p:nvPicPr>
          <p:cNvPr id="4" name="Содержимое 3" descr="Webpage_Background_by_kierun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65618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Борисоглебского городского округа Борисоглебская средняя общеобразовательная школа № 6 (дошкольное образование)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2492896"/>
            <a:ext cx="7848872" cy="1152128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</a:bodyPr>
          <a:lstStyle/>
          <a:p>
            <a:r>
              <a:rPr lang="ru-RU" sz="36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Тема: «Лики старого города»</a:t>
            </a:r>
            <a:endParaRPr lang="ru-RU" sz="3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5856" y="4307612"/>
            <a:ext cx="56166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Выполнил: Соловьев Артём,</a:t>
            </a:r>
          </a:p>
          <a:p>
            <a:pPr lvl="2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таршая группа «Фантазёры».</a:t>
            </a:r>
          </a:p>
          <a:p>
            <a:pPr lvl="2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Руководитель: воспитатель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Ларина Дарья Олеговна.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99792" y="6381328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г. Борисоглебск, 2019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1.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8388424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numSld="3" showWhenStopped="0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32440" y="6381328"/>
            <a:ext cx="304800" cy="304800"/>
          </a:xfrm>
          <a:prstGeom prst="rect">
            <a:avLst/>
          </a:prstGeom>
        </p:spPr>
      </p:pic>
      <p:pic>
        <p:nvPicPr>
          <p:cNvPr id="4" name="Содержимое 3" descr="Webpage_Background_by_kierun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r>
              <a:rPr lang="ru-RU" sz="48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Храм Сретения Господня</a:t>
            </a:r>
            <a:endParaRPr lang="ru-RU" sz="4800" dirty="0"/>
          </a:p>
        </p:txBody>
      </p:sp>
      <p:pic>
        <p:nvPicPr>
          <p:cNvPr id="5" name="insto47_BeZ5uwOjeDS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391536" y="2299969"/>
            <a:ext cx="3676408" cy="2497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nShot_20190403_170456866.mp4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4283968" y="1665312"/>
            <a:ext cx="4644008" cy="4644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043608" y="4881354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Вид с ул.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Шаврова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(ныне 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Бланская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36096" y="6341258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Наши дни. 2019 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6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7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10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381328"/>
            <a:ext cx="304800" cy="304800"/>
          </a:xfrm>
          <a:prstGeom prst="rect">
            <a:avLst/>
          </a:prstGeom>
        </p:spPr>
      </p:pic>
      <p:pic>
        <p:nvPicPr>
          <p:cNvPr id="4" name="Содержимое 3" descr="Webpage_Background_by_kierun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4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Церковь Александра Невского при Александровской мужской гимназии</a:t>
            </a:r>
            <a:endParaRPr lang="ru-RU" sz="40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sobory.ru/pic/41100/41122bb.jpg">
            <a:hlinkClick r:id="rId6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3528392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_20190403_120312.jpg"/>
          <p:cNvPicPr>
            <a:picLocks noChangeAspect="1"/>
          </p:cNvPicPr>
          <p:nvPr/>
        </p:nvPicPr>
        <p:blipFill>
          <a:blip r:embed="rId8" cstate="print"/>
          <a:srcRect l="13601" t="15351" r="10800" b="11151"/>
          <a:stretch>
            <a:fillRect/>
          </a:stretch>
        </p:blipFill>
        <p:spPr>
          <a:xfrm>
            <a:off x="5041082" y="1484785"/>
            <a:ext cx="2721902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0" y="522920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Церковь. Не действует.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Церковь была расположена по ул. Большой (ныне – Свобода).Названа в честь 25-летия царствования Александра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II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Гимназия являлась одним из культурно - просветительных  центров города. В настоящее время здесь располагается школа №5.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5696" y="4581128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1900 г.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12160" y="5013176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 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5.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showWhenStopped="0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381328"/>
            <a:ext cx="304800" cy="304800"/>
          </a:xfrm>
          <a:prstGeom prst="rect">
            <a:avLst/>
          </a:prstGeom>
        </p:spPr>
      </p:pic>
      <p:pic>
        <p:nvPicPr>
          <p:cNvPr id="4" name="Содержимое 3" descr="Webpage_Background_by_kierun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Церковь Александра Невского при Александровской мужской гимназии</a:t>
            </a:r>
            <a:endParaRPr lang="ru-RU" dirty="0"/>
          </a:p>
        </p:txBody>
      </p:sp>
      <p:pic>
        <p:nvPicPr>
          <p:cNvPr id="5" name="Рисунок 4" descr="41122_20160820_23063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4339" y="2492896"/>
            <a:ext cx="3571597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nShot_20190403_230300767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283968" y="1593304"/>
            <a:ext cx="45720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403648" y="490109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1900 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8144" y="6309320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 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381328"/>
            <a:ext cx="304800" cy="304800"/>
          </a:xfrm>
          <a:prstGeom prst="rect">
            <a:avLst/>
          </a:prstGeom>
        </p:spPr>
      </p:pic>
      <p:pic>
        <p:nvPicPr>
          <p:cNvPr id="4" name="Содержимое 3" descr="Webpage_Background_by_kierun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Собор Спаса Преображения</a:t>
            </a:r>
            <a:endParaRPr lang="ru-RU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sobory.ru/pic/41100/41116bb.jpg">
            <a:hlinkClick r:id="rId6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2592288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_20190403_120824.jpg"/>
          <p:cNvPicPr>
            <a:picLocks noChangeAspect="1"/>
          </p:cNvPicPr>
          <p:nvPr/>
        </p:nvPicPr>
        <p:blipFill>
          <a:blip r:embed="rId8" cstate="print"/>
          <a:srcRect l="16400" t="10101" r="10801" b="11151"/>
          <a:stretch>
            <a:fillRect/>
          </a:stretch>
        </p:blipFill>
        <p:spPr>
          <a:xfrm>
            <a:off x="4677612" y="1115051"/>
            <a:ext cx="2702700" cy="3898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331640" y="4901098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1900 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36096" y="508518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 г.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5489937"/>
            <a:ext cx="84969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Собор. Утрачен.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Был расположен по улице Дворянской (ныне – Советской).Преображенский собор был самым высоким среди храмов города. Был разрушен. В настоящее время на его месте расположен сельскохозяйственный техникум.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6.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8839200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showWhenStopped="0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381328"/>
            <a:ext cx="304800" cy="304800"/>
          </a:xfrm>
          <a:prstGeom prst="rect">
            <a:avLst/>
          </a:prstGeom>
        </p:spPr>
      </p:pic>
      <p:pic>
        <p:nvPicPr>
          <p:cNvPr id="4" name="Содержимое 3" descr="Webpage_Background_by_kierun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Собор Спаса Преображения</a:t>
            </a:r>
            <a:endParaRPr lang="ru-RU" dirty="0"/>
          </a:p>
        </p:txBody>
      </p:sp>
      <p:pic>
        <p:nvPicPr>
          <p:cNvPr id="5" name="Рисунок 4" descr="41116_20160820_22053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2348880"/>
            <a:ext cx="3884900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nShot_20190403_230651975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383360" y="1440160"/>
            <a:ext cx="4581128" cy="4581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691680" y="4797152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1900 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2160" y="6165304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 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381328"/>
            <a:ext cx="304800" cy="304800"/>
          </a:xfrm>
          <a:prstGeom prst="rect">
            <a:avLst/>
          </a:prstGeom>
        </p:spPr>
      </p:pic>
      <p:pic>
        <p:nvPicPr>
          <p:cNvPr id="4" name="Содержимое 3" descr="Webpage_Background_by_kierun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Список литературы</a:t>
            </a:r>
            <a:endParaRPr lang="ru-RU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15616" y="1340768"/>
            <a:ext cx="7200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«Борисоглебск. Лики старого города». Фотоальбом под ред. В.В. Самошкина. Борисоглебск, 2005 г.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Интернет ресурс: </a:t>
            </a:r>
            <a:r>
              <a:rPr lang="en-US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http://www.znamenxram.prihod.ru/stranicy_istorii_razdel/view/id/34802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Интернет ресурс: </a:t>
            </a:r>
            <a:r>
              <a:rPr lang="en-US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7"/>
              </a:rPr>
              <a:t>https://vk.com/@sto47-fotoproekt-shlu-privet-iz-borisoglebska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А. А. Зайцева, Л.В. Кригер: Историко-культурное наследие Борисоглебской земли. (Материалы свода памятников Воронежской области). Стр. 146-149. Москва, 1994.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Интернет Ресурс: «Народный каталог православной архитектуры» </a:t>
            </a:r>
            <a:r>
              <a:rPr lang="en-US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8"/>
              </a:rPr>
              <a:t>http://sobory.ru/</a:t>
            </a: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Интернет ресурс: </a:t>
            </a:r>
            <a:r>
              <a:rPr lang="ru-RU" sz="2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Фотопроект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«Шлю привет из Борисоглебска»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http://studio47.ru/blog/raznoe/388-privet-iz-borisoglebska-fotoproekt.html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7.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numSld="16" showWhenStopped="0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32440" y="6381328"/>
            <a:ext cx="304800" cy="304800"/>
          </a:xfrm>
          <a:prstGeom prst="rect">
            <a:avLst/>
          </a:prstGeom>
        </p:spPr>
      </p:pic>
      <p:pic>
        <p:nvPicPr>
          <p:cNvPr id="4" name="Содержимое 3" descr="Webpage_Background_by_kierun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90872" y="2564904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audio>
              <p:cMediaNode numSld="3" showWhenStopped="0">
                <p:cTn id="2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Webpage_Background_by_kieru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Маршрут передвижения</a:t>
            </a:r>
            <a:endParaRPr lang="ru-RU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маршрут.bmp"/>
          <p:cNvPicPr>
            <a:picLocks noChangeAspect="1"/>
          </p:cNvPicPr>
          <p:nvPr/>
        </p:nvPicPr>
        <p:blipFill>
          <a:blip r:embed="rId3" cstate="print"/>
          <a:srcRect r="25188" b="34178"/>
          <a:stretch>
            <a:fillRect/>
          </a:stretch>
        </p:blipFill>
        <p:spPr>
          <a:xfrm>
            <a:off x="539552" y="1412776"/>
            <a:ext cx="8208911" cy="4896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Webpage_Background_by_kieru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67544" y="72008"/>
            <a:ext cx="8229600" cy="980728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Часовня Серафима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Саровского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ttp://sobory.ru/pic/41100/41119bb.jpg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288032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IMG_20190403_113344.jpg"/>
          <p:cNvPicPr>
            <a:picLocks noChangeAspect="1"/>
          </p:cNvPicPr>
          <p:nvPr/>
        </p:nvPicPr>
        <p:blipFill>
          <a:blip r:embed="rId5" cstate="print"/>
          <a:srcRect t="5901" r="2751" b="11151"/>
          <a:stretch>
            <a:fillRect/>
          </a:stretch>
        </p:blipFill>
        <p:spPr>
          <a:xfrm>
            <a:off x="3923928" y="1196752"/>
            <a:ext cx="4840211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1403648" y="4509120"/>
            <a:ext cx="1152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1910-е гг.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68144" y="4437112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2019 г.</a:t>
            </a:r>
            <a:endParaRPr lang="ru-RU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611560" y="4797152"/>
            <a:ext cx="77048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Часовня. Утрачена.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Часовня Преподобного Серафима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Саровского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была возведена в 1903 году и располагалась на перекрестке ул. Свободы и ул. Гагарина.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воспоминанию очевидцев – это самое миниатюрное и красивое богоугодное заведение города. Сломана в середине 20 века. Ныне на месте часовни – городской сквер.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Webpage_Background_by_kierun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-27384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Часовня Серафима </a:t>
            </a:r>
            <a:r>
              <a:rPr lang="ru-RU" dirty="0" err="1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Саровского</a:t>
            </a:r>
            <a:endParaRPr lang="ru-RU" dirty="0"/>
          </a:p>
        </p:txBody>
      </p:sp>
      <p:pic>
        <p:nvPicPr>
          <p:cNvPr id="10" name="InShot_20190403_151223740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139952" y="1484784"/>
            <a:ext cx="4653136" cy="4653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insto47_BcCFEFYjVTG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507031" y="2132856"/>
            <a:ext cx="3344889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1043608" y="458112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Вид с ул. Гагарина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876433" y="6167045"/>
            <a:ext cx="3223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Наши дни. Перекресток ул. Свободы и ул. Гагарина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0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Webpage_Background_by_kierun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90872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Церковь Иоанна Богослова при железнодорожном училище</a:t>
            </a:r>
            <a:endParaRPr lang="ru-RU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41121_20160820_2209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724595"/>
            <a:ext cx="4176464" cy="2640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2051720" y="449982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1910 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IMG_20190403_113715.jpg"/>
          <p:cNvPicPr>
            <a:picLocks noChangeAspect="1"/>
          </p:cNvPicPr>
          <p:nvPr/>
        </p:nvPicPr>
        <p:blipFill>
          <a:blip r:embed="rId5" cstate="print"/>
          <a:srcRect l="6688" r="6688" b="21650"/>
          <a:stretch>
            <a:fillRect/>
          </a:stretch>
        </p:blipFill>
        <p:spPr>
          <a:xfrm>
            <a:off x="4716016" y="1656184"/>
            <a:ext cx="3993331" cy="2708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TextBox 16"/>
          <p:cNvSpPr txBox="1"/>
          <p:nvPr/>
        </p:nvSpPr>
        <p:spPr>
          <a:xfrm>
            <a:off x="6372200" y="449982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2019 г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51520" y="4894128"/>
            <a:ext cx="86409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Церковь. Не действует.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Церковь Иоанна Богослова при железнодорожном училище была расположена по улице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Хоперской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(ныне – Первомайской). Колокольня церкви утрачена. Сохранились лишь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алтарные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аспиды в вестибюле здания. В настоящее время в здании располагается профтехучилище «БТПИТ»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" name="2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460432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Webpage_Background_by_kierun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36512" y="0"/>
            <a:ext cx="9180512" cy="6858000"/>
          </a:xfr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Церковь Иоанна Богослова при железнодорожном училище</a:t>
            </a:r>
            <a:endParaRPr lang="ru-RU" dirty="0"/>
          </a:p>
        </p:txBody>
      </p:sp>
      <p:pic>
        <p:nvPicPr>
          <p:cNvPr id="5" name="InShot_20190403_164050899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355976" y="1628800"/>
            <a:ext cx="4608512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41121_20160820_2117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2445246"/>
            <a:ext cx="3748320" cy="2423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547664" y="504511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1910 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24128" y="630932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 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381328"/>
            <a:ext cx="304800" cy="304800"/>
          </a:xfrm>
          <a:prstGeom prst="rect">
            <a:avLst/>
          </a:prstGeom>
        </p:spPr>
      </p:pic>
      <p:pic>
        <p:nvPicPr>
          <p:cNvPr id="4" name="Содержимое 3" descr="Webpage_Background_by_kierun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r>
              <a:rPr lang="ru-RU" sz="36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Церковь Серафима </a:t>
            </a:r>
            <a:r>
              <a:rPr lang="ru-RU" sz="3600" dirty="0" err="1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Саровского</a:t>
            </a:r>
            <a:r>
              <a:rPr lang="ru-RU" sz="36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при бывшем 6-м запасном кавалерийском полку</a:t>
            </a:r>
            <a:endParaRPr lang="ru-RU" sz="3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sobory.ru/pic/41100/41123bb.jpg">
            <a:hlinkClick r:id="rId6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3600400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_20190403_114857.jpg"/>
          <p:cNvPicPr>
            <a:picLocks noChangeAspect="1"/>
          </p:cNvPicPr>
          <p:nvPr/>
        </p:nvPicPr>
        <p:blipFill>
          <a:blip r:embed="rId8" cstate="print"/>
          <a:srcRect l="6688" b="10101"/>
          <a:stretch>
            <a:fillRect/>
          </a:stretch>
        </p:blipFill>
        <p:spPr>
          <a:xfrm>
            <a:off x="5076056" y="2060849"/>
            <a:ext cx="3652610" cy="2639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619672" y="4725144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1910 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4168" y="4725144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 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4941168"/>
            <a:ext cx="82809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Церковь. Не действует.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Полковая церковь преподобного Серафима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Саровского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была построена в начале 20 века. Находилась на окраине города Борисоглебска по улице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Серафимовской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(ныне – Чкалова). Закрыта вскоре после революции. Капитально перестроена. Сейчас здесь находится дом культуры «Звездный».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3.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8604448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showWhenStopped="0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381328"/>
            <a:ext cx="304800" cy="304800"/>
          </a:xfrm>
          <a:prstGeom prst="rect">
            <a:avLst/>
          </a:prstGeom>
        </p:spPr>
      </p:pic>
      <p:pic>
        <p:nvPicPr>
          <p:cNvPr id="4" name="Содержимое 3" descr="Webpage_Background_by_kierun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90872" y="476672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Церковь Серафима </a:t>
            </a:r>
            <a:r>
              <a:rPr lang="ru-RU" dirty="0" err="1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Саровского</a:t>
            </a:r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при бывшем 6-м запасном кавалерийском полку</a:t>
            </a:r>
            <a:endParaRPr lang="ru-RU" dirty="0"/>
          </a:p>
        </p:txBody>
      </p:sp>
      <p:pic>
        <p:nvPicPr>
          <p:cNvPr id="6" name="InShot_20190403_225824367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611560" y="2204864"/>
            <a:ext cx="4176464" cy="4176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sobory.ru/pic/41100/41123bb.jpg">
            <a:hlinkClick r:id="rId7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852936"/>
            <a:ext cx="3600400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6300192" y="55172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1910 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696" y="6381328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 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Webpage_Background_by_kierun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Храм Сретения Господня</a:t>
            </a:r>
            <a:endParaRPr lang="ru-RU" sz="48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sobory.ru/pic/41100/41117bb.jpg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2808312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_20190403_115617.jpg"/>
          <p:cNvPicPr>
            <a:picLocks noChangeAspect="1"/>
          </p:cNvPicPr>
          <p:nvPr/>
        </p:nvPicPr>
        <p:blipFill>
          <a:blip r:embed="rId6" cstate="print"/>
          <a:srcRect l="10801" t="8722" r="2401" b="2751"/>
          <a:stretch>
            <a:fillRect/>
          </a:stretch>
        </p:blipFill>
        <p:spPr>
          <a:xfrm>
            <a:off x="4948786" y="1268760"/>
            <a:ext cx="2503534" cy="3404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979712" y="465313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1900 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52120" y="465313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2019 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4869160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Церковь. Утрачена. Храм был расположен на перекрестке улиц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Бланской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Третьяковской. Сначала ее собирались назвать в честь святых Бориса и Глеба, Однако освятили ее в праздник Сретения Господня и наименовали Сретенской. Она была одной из самых крупных построек города и имела отопление. В 1931 году была разобрана. Сейчас на этом месте находится гостиница «Борисоглебск».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4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586</Words>
  <Application>Microsoft Office PowerPoint</Application>
  <PresentationFormat>Экран (4:3)</PresentationFormat>
  <Paragraphs>63</Paragraphs>
  <Slides>16</Slides>
  <Notes>0</Notes>
  <HiddenSlides>0</HiddenSlides>
  <MMClips>25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Муниципальное бюджетное общеобразовательное учреждение Борисоглебского городского округа Борисоглебская средняя общеобразовательная школа № 6 (дошкольное образование)</vt:lpstr>
      <vt:lpstr>Маршрут передвижения</vt:lpstr>
      <vt:lpstr>Часовня Серафима Саровского</vt:lpstr>
      <vt:lpstr>Часовня Серафима Саровского</vt:lpstr>
      <vt:lpstr>Церковь Иоанна Богослова при железнодорожном училище</vt:lpstr>
      <vt:lpstr>Церковь Иоанна Богослова при железнодорожном училище</vt:lpstr>
      <vt:lpstr>Церковь Серафима Саровского при бывшем 6-м запасном кавалерийском полку</vt:lpstr>
      <vt:lpstr>Церковь Серафима Саровского при бывшем 6-м запасном кавалерийском полку</vt:lpstr>
      <vt:lpstr>Храм Сретения Господня</vt:lpstr>
      <vt:lpstr>Храм Сретения Господня</vt:lpstr>
      <vt:lpstr>Церковь Александра Невского при Александровской мужской гимназии</vt:lpstr>
      <vt:lpstr>Церковь Александра Невского при Александровской мужской гимназии</vt:lpstr>
      <vt:lpstr>Собор Спаса Преображения</vt:lpstr>
      <vt:lpstr>Собор Спаса Преображения</vt:lpstr>
      <vt:lpstr>Список литературы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Детский сад</dc:creator>
  <cp:lastModifiedBy>Детский сад</cp:lastModifiedBy>
  <cp:revision>53</cp:revision>
  <dcterms:created xsi:type="dcterms:W3CDTF">2019-04-03T10:54:09Z</dcterms:created>
  <dcterms:modified xsi:type="dcterms:W3CDTF">2019-04-04T12:02:49Z</dcterms:modified>
</cp:coreProperties>
</file>