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E76F-8BA9-4468-999F-6F64EECEC3C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0126-1572-4D89-A785-B689B93B39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i="1" dirty="0" smtClean="0"/>
              <a:t>Первоцветы</a:t>
            </a:r>
            <a:endParaRPr lang="ru-RU" sz="8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comp11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40" y="0"/>
            <a:ext cx="911646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Цикламен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C:\Users\comp11\Desktop\загружено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858048" cy="685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C:\Users\comp11\Desktop\besshovnie-foni-podsnejnik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comp11\Desktop\660x495_21_131ec06aa54f92af0b2be72cbdce2880@800x600_0xc0a8393c_16117211091370475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3"/>
            <a:ext cx="9143999" cy="6856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comp11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5144" y="0"/>
            <a:ext cx="927429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comp11\Desktop\загружено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965" y="0"/>
            <a:ext cx="91699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1" name="Picture 3" descr="C:\Users\comp11\Desktop\загружено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89" y="0"/>
            <a:ext cx="911411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643578"/>
            <a:ext cx="33469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/>
              <a:t>Пролеска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comp11\Desktop\20618da227e596af4d102961020b2d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657227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В небольшой проталине,</a:t>
            </a:r>
            <a:br>
              <a:rPr lang="ru-RU" sz="3200" dirty="0"/>
            </a:br>
            <a:r>
              <a:rPr lang="ru-RU" sz="3200" dirty="0"/>
              <a:t>Рядышком с сосной,</a:t>
            </a:r>
            <a:br>
              <a:rPr lang="ru-RU" sz="3200" dirty="0"/>
            </a:br>
            <a:r>
              <a:rPr lang="ru-RU" sz="3200" dirty="0"/>
              <a:t>На пригорке маленьком,</a:t>
            </a:r>
            <a:br>
              <a:rPr lang="ru-RU" sz="3200" dirty="0"/>
            </a:br>
            <a:r>
              <a:rPr lang="ru-RU" sz="3200" dirty="0"/>
              <a:t>Раннею весной.</a:t>
            </a:r>
            <a:br>
              <a:rPr lang="ru-RU" sz="3200" dirty="0"/>
            </a:br>
            <a:r>
              <a:rPr lang="ru-RU" sz="3200" dirty="0"/>
              <a:t>Самый-самый первый,</a:t>
            </a:r>
            <a:br>
              <a:rPr lang="ru-RU" sz="3200" dirty="0"/>
            </a:br>
            <a:r>
              <a:rPr lang="ru-RU" sz="3200" dirty="0"/>
              <a:t>И смелый, и очень нежный,</a:t>
            </a:r>
            <a:br>
              <a:rPr lang="ru-RU" sz="3200" dirty="0"/>
            </a:br>
            <a:r>
              <a:rPr lang="ru-RU" sz="3200" dirty="0"/>
              <a:t>Распустился с надеждой и с верой,</a:t>
            </a:r>
            <a:br>
              <a:rPr lang="ru-RU" sz="3200" dirty="0"/>
            </a:br>
            <a:r>
              <a:rPr lang="ru-RU" sz="3200" dirty="0"/>
              <a:t>Синий цветок подснежный.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800" i="1" dirty="0"/>
              <a:t>И. </a:t>
            </a:r>
            <a:r>
              <a:rPr lang="ru-RU" sz="2800" i="1" dirty="0" smtClean="0"/>
              <a:t>Ефремов</a:t>
            </a:r>
            <a:br>
              <a:rPr lang="ru-RU" sz="2800" i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22" name="Picture 2" descr="C:\Users\comp11\Desktop\загружено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071942"/>
            <a:ext cx="4500594" cy="2511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154758"/>
          </a:xfrm>
        </p:spPr>
        <p:txBody>
          <a:bodyPr/>
          <a:lstStyle/>
          <a:p>
            <a:r>
              <a:rPr lang="ru-RU" i="1" dirty="0"/>
              <a:t>Конкурс «Составь слово</a:t>
            </a:r>
            <a:r>
              <a:rPr lang="ru-RU" i="1" dirty="0" smtClean="0"/>
              <a:t>»</a:t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r>
              <a:rPr lang="ru-RU" sz="6600" dirty="0" smtClean="0"/>
              <a:t>ЛАЦИКМЕН</a:t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154758"/>
          </a:xfrm>
        </p:spPr>
        <p:txBody>
          <a:bodyPr>
            <a:normAutofit/>
          </a:bodyPr>
          <a:lstStyle/>
          <a:p>
            <a:r>
              <a:rPr lang="ru-RU" sz="2800" dirty="0"/>
              <a:t>Как прекрасны первоцветы,</a:t>
            </a:r>
            <a:br>
              <a:rPr lang="ru-RU" sz="2800" dirty="0"/>
            </a:br>
            <a:r>
              <a:rPr lang="ru-RU" sz="2800" dirty="0"/>
              <a:t>Как они милы, просты. </a:t>
            </a:r>
            <a:br>
              <a:rPr lang="ru-RU" sz="2800" dirty="0"/>
            </a:br>
            <a:r>
              <a:rPr lang="ru-RU" sz="2800" dirty="0"/>
              <a:t>В них так много солнца, света</a:t>
            </a:r>
            <a:br>
              <a:rPr lang="ru-RU" sz="2800" dirty="0"/>
            </a:br>
            <a:r>
              <a:rPr lang="ru-RU" sz="2800" dirty="0"/>
              <a:t>И неброской красоты.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/>
              <a:t>Первовестниками</a:t>
            </a:r>
            <a:r>
              <a:rPr lang="ru-RU" sz="2800" dirty="0"/>
              <a:t> лета </a:t>
            </a:r>
            <a:br>
              <a:rPr lang="ru-RU" sz="2800" dirty="0"/>
            </a:br>
            <a:r>
              <a:rPr lang="ru-RU" sz="2800" dirty="0"/>
              <a:t>После зимней суеты</a:t>
            </a:r>
            <a:br>
              <a:rPr lang="ru-RU" sz="2800" dirty="0"/>
            </a:br>
            <a:r>
              <a:rPr lang="ru-RU" sz="2800" dirty="0"/>
              <a:t>Появились первоцветы,</a:t>
            </a:r>
            <a:br>
              <a:rPr lang="ru-RU" sz="2800" dirty="0"/>
            </a:br>
            <a:r>
              <a:rPr lang="ru-RU" sz="2800" dirty="0"/>
              <a:t>Значит, сбудутся мечты.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2200" i="1" dirty="0" smtClean="0"/>
              <a:t>Антонина </a:t>
            </a:r>
            <a:r>
              <a:rPr lang="ru-RU" sz="2200" i="1" dirty="0" err="1"/>
              <a:t>Кухтина</a:t>
            </a:r>
            <a:r>
              <a:rPr lang="ru-RU" sz="2200" i="1" dirty="0"/>
              <a:t> </a:t>
            </a:r>
            <a:r>
              <a:rPr lang="ru-RU" sz="2200" i="1" dirty="0" err="1" smtClean="0"/>
              <a:t>Бруштунова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comp11\Desktop\primul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000264" cy="2000264"/>
          </a:xfrm>
          <a:prstGeom prst="rect">
            <a:avLst/>
          </a:prstGeom>
          <a:noFill/>
        </p:spPr>
      </p:pic>
      <p:pic>
        <p:nvPicPr>
          <p:cNvPr id="1027" name="Picture 3" descr="C:\Users\comp11\Desktop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857483"/>
            <a:ext cx="2428892" cy="1819325"/>
          </a:xfrm>
          <a:prstGeom prst="rect">
            <a:avLst/>
          </a:prstGeom>
          <a:noFill/>
        </p:spPr>
      </p:pic>
      <p:pic>
        <p:nvPicPr>
          <p:cNvPr id="1028" name="Picture 4" descr="C:\Users\comp11\Desktop\загружено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786322"/>
            <a:ext cx="2466975" cy="1847850"/>
          </a:xfrm>
          <a:prstGeom prst="rect">
            <a:avLst/>
          </a:prstGeom>
          <a:noFill/>
        </p:spPr>
      </p:pic>
      <p:pic>
        <p:nvPicPr>
          <p:cNvPr id="1029" name="Picture 5" descr="C:\Users\comp11\Desktop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4190" y="357166"/>
            <a:ext cx="200026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226196"/>
          </a:xfrm>
        </p:spPr>
        <p:txBody>
          <a:bodyPr/>
          <a:lstStyle/>
          <a:p>
            <a:r>
              <a:rPr lang="ru-RU" dirty="0" smtClean="0"/>
              <a:t>ЦИКЛАМЕН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 descr="C:\Users\comp11\Desktop\загружено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85926"/>
            <a:ext cx="3967183" cy="4203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08332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КИПОДЖЕСН </a:t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22619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ПОДСНЕЖНИК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C:\Users\comp11\Desktop\загружено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3116"/>
            <a:ext cx="601172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297634"/>
          </a:xfrm>
        </p:spPr>
        <p:txBody>
          <a:bodyPr>
            <a:normAutofit/>
          </a:bodyPr>
          <a:lstStyle/>
          <a:p>
            <a:r>
              <a:rPr lang="ru-RU" sz="6000" dirty="0"/>
              <a:t>ЛЕСКАПРО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15475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ПРОЛЕСКА</a:t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pic>
        <p:nvPicPr>
          <p:cNvPr id="34818" name="Picture 2" descr="C:\Users\comp11\Desktop\загружено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285992"/>
            <a:ext cx="4286280" cy="4260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6226196"/>
          </a:xfrm>
        </p:spPr>
        <p:txBody>
          <a:bodyPr>
            <a:normAutofit/>
          </a:bodyPr>
          <a:lstStyle/>
          <a:p>
            <a:r>
              <a:rPr lang="ru-RU" sz="6000" dirty="0"/>
              <a:t>ДЫШНАЛ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629763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ЛАНДЫШ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35842" name="Picture 2" descr="C:\Users\comp11\Desktop\landysh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42"/>
            <a:ext cx="5905488" cy="4429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C:\Users\comp11\Desktop\загружено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91" y="0"/>
            <a:ext cx="915578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206" y="5786454"/>
            <a:ext cx="37077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ландыш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C:\Users\comp11\Desktop\загружено (1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883" y="285728"/>
            <a:ext cx="8859831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C:\Users\comp11\Desktop\загружено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2227" y="0"/>
            <a:ext cx="926622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00662" y="285728"/>
            <a:ext cx="3643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Фиалка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154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comp11\Desktop\загружено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5635"/>
            <a:ext cx="9144000" cy="697363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6642" y="5473005"/>
            <a:ext cx="55673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Первоцветы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первые цветы,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которые цветут практически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сразу после схода снега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C:\Users\comp11\Desktop\загружено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290"/>
            <a:ext cx="3714776" cy="6468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226196"/>
          </a:xfrm>
        </p:spPr>
        <p:txBody>
          <a:bodyPr/>
          <a:lstStyle/>
          <a:p>
            <a:r>
              <a:rPr lang="ru-RU" i="1" dirty="0"/>
              <a:t>Конкурс «Дешифровка</a:t>
            </a:r>
            <a:r>
              <a:rPr lang="ru-RU" i="1" dirty="0" smtClean="0"/>
              <a:t>»</a:t>
            </a:r>
            <a:br>
              <a:rPr lang="ru-RU" i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err="1"/>
              <a:t>Бе</a:t>
            </a:r>
            <a:r>
              <a:rPr lang="ru-RU" sz="4000" b="1" dirty="0"/>
              <a:t> те </a:t>
            </a:r>
            <a:r>
              <a:rPr lang="ru-RU" sz="4000" b="1" dirty="0" err="1"/>
              <a:t>ги</a:t>
            </a:r>
            <a:r>
              <a:rPr lang="ru-RU" sz="4000" b="1" dirty="0"/>
              <a:t> Пер ре </a:t>
            </a:r>
            <a:r>
              <a:rPr lang="ru-RU" sz="4000" b="1" dirty="0" err="1"/>
              <a:t>цве</a:t>
            </a:r>
            <a:r>
              <a:rPr lang="ru-RU" sz="4000" b="1" dirty="0"/>
              <a:t>  во </a:t>
            </a:r>
            <a:r>
              <a:rPr lang="ru-RU" sz="4000" b="1" dirty="0" err="1"/>
              <a:t>ма</a:t>
            </a:r>
            <a:r>
              <a:rPr lang="ru-RU" sz="4000" b="1" dirty="0"/>
              <a:t>! ты </a:t>
            </a:r>
            <a:r>
              <a:rPr lang="ru-RU" sz="4000" b="1" dirty="0" err="1"/>
              <a:t>Кры</a:t>
            </a:r>
            <a:r>
              <a:rPr lang="ru-RU" sz="4000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Берегите первоцветы Крыма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0962" name="Picture 2" descr="C:\Users\comp11\Desktop\forest_s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000924" cy="5066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297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comp11\Desktop\img1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comp11\Desktop\загружено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357826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подснежник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6154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62" name="Picture 6" descr="C:\Users\comp11\Desktop\IMG_0151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comp11\Desktop\загружено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515751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/>
              <a:t>тюльпаны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Users\comp11\Desktop\загружено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91" y="4412"/>
            <a:ext cx="9149891" cy="68535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5643578"/>
            <a:ext cx="43119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/>
              <a:t>подснежники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comp11\Desktop\загружено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00042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одуванчик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36</Words>
  <Application>Microsoft Office PowerPoint</Application>
  <PresentationFormat>Экран (4:3)</PresentationFormat>
  <Paragraphs>24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Первоцветы</vt:lpstr>
      <vt:lpstr>Как прекрасны первоцветы, Как они милы, просты.  В них так много солнца, света И неброской красоты.  Первовестниками лета  После зимней суеты Появились первоцветы, Значит, сбудутся мечты. Антонина Кухтина Бруштунова  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 небольшой проталине, Рядышком с сосной, На пригорке маленьком, Раннею весной. Самый-самый первый, И смелый, и очень нежный, Распустился с надеждой и с верой, Синий цветок подснежный. И. Ефремов    </vt:lpstr>
      <vt:lpstr>Конкурс «Составь слово»   ЛАЦИКМЕН  </vt:lpstr>
      <vt:lpstr>ЦИКЛАМЕН       </vt:lpstr>
      <vt:lpstr> КИПОДЖЕСН  </vt:lpstr>
      <vt:lpstr> ПОДСНЕЖНИК       </vt:lpstr>
      <vt:lpstr>ЛЕСКАПРО</vt:lpstr>
      <vt:lpstr>ПРОЛЕСКА    </vt:lpstr>
      <vt:lpstr>ДЫШНАЛ  </vt:lpstr>
      <vt:lpstr>ЛАНДЫШ     </vt:lpstr>
      <vt:lpstr>Слайд 27</vt:lpstr>
      <vt:lpstr>Слайд 28</vt:lpstr>
      <vt:lpstr>Слайд 29</vt:lpstr>
      <vt:lpstr>Слайд 30</vt:lpstr>
      <vt:lpstr>Конкурс «Дешифровка»  Бе те ги Пер ре цве  во ма! ты Кры  </vt:lpstr>
      <vt:lpstr>Берегите первоцветы Крыма!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</dc:title>
  <dc:creator>comp11</dc:creator>
  <cp:lastModifiedBy>comp11</cp:lastModifiedBy>
  <cp:revision>9</cp:revision>
  <dcterms:created xsi:type="dcterms:W3CDTF">2017-02-20T07:29:02Z</dcterms:created>
  <dcterms:modified xsi:type="dcterms:W3CDTF">2017-02-20T08:50:17Z</dcterms:modified>
</cp:coreProperties>
</file>