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6" r:id="rId2"/>
    <p:sldId id="258" r:id="rId3"/>
    <p:sldId id="257" r:id="rId4"/>
    <p:sldId id="259" r:id="rId5"/>
    <p:sldId id="276" r:id="rId6"/>
    <p:sldId id="277" r:id="rId7"/>
    <p:sldId id="262" r:id="rId8"/>
    <p:sldId id="263" r:id="rId9"/>
    <p:sldId id="264" r:id="rId10"/>
    <p:sldId id="265" r:id="rId11"/>
    <p:sldId id="266" r:id="rId12"/>
    <p:sldId id="270" r:id="rId13"/>
    <p:sldId id="272" r:id="rId14"/>
    <p:sldId id="275" r:id="rId15"/>
    <p:sldId id="274" r:id="rId16"/>
    <p:sldId id="278" r:id="rId17"/>
    <p:sldId id="279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B5C75-4B3F-43AF-91CA-F57DCB866B75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8E91D-0D7C-4AFB-8591-E3C1BAE59B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174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8E91D-0D7C-4AFB-8591-E3C1BAE59BD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99DC13F-A95D-4E9B-8549-ADD8036A918B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95880BD-45AD-4661-BCD7-CC2096B4C3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L:\&#1087;&#1088;&#1077;&#1079;&#1077;&#1085;&#1090;&#1072;&#1094;&#1080;&#1103;%20&#1044;&#1077;&#1090;&#1080;%20-%20&#1075;&#1077;&#1088;&#1086;&#1080;%20&#1042;&#1054;&#1042;\&#1044;&#1077;&#1090;&#1089;&#1082;&#1080;&#1081;%20&#1093;&#1086;&#1088;%20-%20&#1054;&#1088;&#1083;&#1105;&#1085;&#1086;&#1082;%20(mp3cut.ru).mp3" TargetMode="Externa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L:\&#1087;&#1088;&#1077;&#1079;&#1077;&#1085;&#1090;&#1072;&#1094;&#1080;&#1103;%20&#1044;&#1077;&#1090;&#1080;%20-%20&#1075;&#1077;&#1088;&#1086;&#1080;%20&#1042;&#1054;&#1042;\&#1044;&#1077;&#1090;&#1089;&#1082;&#1080;&#1081;%20&#1093;&#1086;&#1088;%20-%20&#1054;&#1088;&#1083;&#1105;&#1085;&#1086;&#1082;%20(mp3cut.ru).mp3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L:\&#1087;&#1088;&#1077;&#1079;&#1077;&#1085;&#1090;&#1072;&#1094;&#1080;&#1103;%20&#1044;&#1077;&#1090;&#1080;%20-%20&#1075;&#1077;&#1088;&#1086;&#1080;%20&#1042;&#1054;&#1042;\&#1044;&#1077;&#1085;&#1100;%20&#1055;&#1086;&#1073;&#1077;&#1076;&#1099;%20-%20&#1055;&#1077;&#1089;&#1085;&#1080;%20&#1042;&#1077;&#1083;&#1080;&#1082;&#1086;&#1081;%20&#1055;&#1086;&#1073;&#1077;&#1076;&#1099;%20(mp3ostrov.com).mp3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L:\&#1087;&#1088;&#1077;&#1079;&#1077;&#1085;&#1090;&#1072;&#1094;&#1080;&#1103;%20&#1044;&#1077;&#1090;&#1080;%20-%20&#1075;&#1077;&#1088;&#1086;&#1080;%20&#1042;&#1054;&#1042;\&#1055;&#1054;&#1041;&#1045;&#1044;&#1040;%20&#1042;%20&#1042;&#1045;&#1051;&#1048;&#1050;&#1054;&#1049;%20&#1054;&#1058;&#1045;&#1063;&#1045;&#1057;&#1058;&#1042;&#1045;&#1053;&#1053;&#1054;&#1049;%20&#1042;&#1054;&#1049;&#1053;&#1045;%20%20%20&#1054;%20&#1058;&#1054;&#1049;%20&#1042;&#1045;&#1057;&#1053;&#1045;%20!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L:\&#1087;&#1088;&#1077;&#1079;&#1077;&#1085;&#1090;&#1072;&#1094;&#1080;&#1103;%20&#1044;&#1077;&#1090;&#1080;%20-%20&#1075;&#1077;&#1088;&#1086;&#1080;%20&#1042;&#1054;&#1042;\&#1043;&#1086;&#1083;&#1086;&#1089;%20&#1070;.%20&#1041;.%20&#1051;&#1077;&#1074;&#1080;&#1090;&#1072;&#1085;&#1072;%20-%20&#1054;&#1073;&#1098;&#1103;&#1074;&#1083;&#1077;&#1085;&#1080;&#1077;%20&#1086;%20&#1085;&#1072;&#1095;&#1072;&#1083;&#1077;%20&#1074;&#1086;&#1081;&#1085;&#1099;%20-%20(mp3cut.ru).mp3" TargetMode="Externa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87;&#1088;&#1077;&#1079;&#1077;&#1085;&#1090;&#1072;&#1094;&#1080;&#1103;%20&#1044;&#1077;&#1090;&#1080;%20-%20&#1075;&#1077;&#1088;&#1086;&#1080;%20&#1042;&#1054;&#1042;\&#1056;&#1091;&#1089;&#1089;&#1082;&#1072;&#1103;%20&#1085;&#1072;&#1088;&#1086;&#1076;&#1085;&#1072;&#1103;%20-%20&#1042;&#1089;&#1090;&#1072;&#1074;&#1072;&#1081;,%20&#1089;&#1090;&#1088;&#1072;&#1085;&#1072;%20&#1086;&#1075;&#1088;&#1086;&#1084;&#1085;&#1072;&#1103;%20(mp3ostrov.com)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87;&#1088;&#1077;&#1079;&#1077;&#1085;&#1090;&#1072;&#1094;&#1080;&#1103;%20&#1044;&#1077;&#1090;&#1080;%20-%20&#1075;&#1077;&#1088;&#1086;&#1080;%20&#1042;&#1054;&#1042;\Voennye-pesni-AleshaminusovkaUGor%20(mp3cut.ru).mp3" TargetMode="Externa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g-2003-05.photosight.ru/06/203629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631489" y="230351"/>
            <a:ext cx="6512511" cy="3240360"/>
          </a:xfrm>
          <a:prstGeom prst="rect">
            <a:avLst/>
          </a:prstGeo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Дети-герои Великой Отечественной войны</a:t>
            </a:r>
            <a:endParaRPr lang="ru-RU" dirty="0">
              <a:solidFill>
                <a:srgbClr val="C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Содержимое 3" descr="21_warkids_712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88640"/>
            <a:ext cx="2775327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5" descr="8705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3501008"/>
            <a:ext cx="5815873" cy="31619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92280" y="5733256"/>
            <a:ext cx="2051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Сиверина Н.А.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405630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Памятник партизану пионеру-герою Лене Голикову перед зданием администрации Новгородской области. Великий Новгород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104456" cy="6169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6"/>
          <p:cNvSpPr>
            <a:spLocks noChangeArrowheads="1"/>
          </p:cNvSpPr>
          <p:nvPr/>
        </p:nvSpPr>
        <p:spPr bwMode="auto">
          <a:xfrm>
            <a:off x="4932040" y="1772816"/>
            <a:ext cx="370790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Памятник </a:t>
            </a:r>
            <a:r>
              <a:rPr lang="ru-RU" sz="2400" b="1" dirty="0">
                <a:solidFill>
                  <a:schemeClr val="bg1"/>
                </a:solidFill>
              </a:rPr>
              <a:t>партизану пионеру-герою Лене Голикову перед зданием администрации Новгородской области. Великий Новгород</a:t>
            </a:r>
            <a:r>
              <a:rPr lang="ru-RU" sz="2400" b="1" dirty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дети герои вов\img5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73152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79512" y="3429000"/>
            <a:ext cx="87129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Calibri" pitchFamily="34" charset="0"/>
              </a:rPr>
            </a:br>
            <a:endParaRPr lang="ru-RU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170" name="Picture 2" descr="H:\дети герои вов\1398775223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91703"/>
            <a:ext cx="5688632" cy="6314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DSC032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4788023" cy="6384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508104" y="836712"/>
            <a:ext cx="3000396" cy="381642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Памятник погибшим детям войны в московской области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pic>
        <p:nvPicPr>
          <p:cNvPr id="5" name="Детский хор - Орлёнок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5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0_a397_6812b6b9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3894141" cy="5192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Содержимое 8" descr="161334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1628800"/>
            <a:ext cx="3760787" cy="5005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5517232"/>
            <a:ext cx="4464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Памятник детям героям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в  </a:t>
            </a:r>
            <a:r>
              <a:rPr lang="ru-RU" sz="2800" b="1" dirty="0" err="1" smtClean="0">
                <a:solidFill>
                  <a:srgbClr val="FFFF00"/>
                </a:solidFill>
              </a:rPr>
              <a:t>Варашве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188640"/>
            <a:ext cx="493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Памятник детям войны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в   Красноярске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8" name="Детский хор - Орлёнок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57158" y="6357958"/>
            <a:ext cx="223838" cy="223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58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46.radikal.ru/i111/0905/48/d07145f6649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374525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 Днем Победы. - Archnest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284984"/>
            <a:ext cx="4139952" cy="3325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788024" y="476672"/>
            <a:ext cx="396044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9 Мая 1945 года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3645024"/>
            <a:ext cx="41044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День победы в Великой Отечественной войне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7" name="День Победы - Песни Великой Победы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7147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:\дети герои вов\slide_29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73" y="548680"/>
            <a:ext cx="7680854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дети герои вов\img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7618040" cy="5713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ОБЕДА В ВЕЛИКОЙ ОТЕЧЕСТВЕННОЙ ВОЙНЕ   О ТОЙ ВЕСНЕ !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14500" y="1143000"/>
            <a:ext cx="5715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4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ravmir.ru/wp-content/uploads/2014/06/sf-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8839"/>
            <a:ext cx="6853888" cy="4784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subTitle" idx="1"/>
          </p:nvPr>
        </p:nvSpPr>
        <p:spPr>
          <a:xfrm>
            <a:off x="1259632" y="188640"/>
            <a:ext cx="7128792" cy="2016224"/>
          </a:xfrm>
        </p:spPr>
        <p:txBody>
          <a:bodyPr>
            <a:normAutofit fontScale="925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22 июня 1941 года началась война. Фашистская Германия вероломно напала на нашу страну.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6" name="Голос Ю. Б. Левитана - Объявление о начале войны -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6357958"/>
            <a:ext cx="438152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543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3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aralbum.ru/wp-content/uploads/yapb_cache/img590.79ay35hlc34s0wgkggcsk044g.ejcuplo1l0oo0sk8c40s8osc4.th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827" y="3653796"/>
            <a:ext cx="4963538" cy="3033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efremov-town.ru/uploads/images/00/00/02/2014/01/16/f2e0ff13f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19" r="8008"/>
          <a:stretch/>
        </p:blipFill>
        <p:spPr bwMode="auto">
          <a:xfrm>
            <a:off x="5004048" y="59936"/>
            <a:ext cx="3611872" cy="3402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Содержимое 3" descr="06_warkids_46561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683569" y="35884"/>
            <a:ext cx="3888431" cy="3415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494172" y="3933056"/>
            <a:ext cx="3544819" cy="181588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Вставай страна </a:t>
            </a:r>
          </a:p>
          <a:p>
            <a:r>
              <a:rPr lang="ru-RU" sz="2800" b="1" dirty="0">
                <a:solidFill>
                  <a:srgbClr val="FFC000"/>
                </a:solidFill>
              </a:rPr>
              <a:t> </a:t>
            </a:r>
            <a:r>
              <a:rPr lang="ru-RU" sz="2800" b="1" dirty="0" smtClean="0">
                <a:solidFill>
                  <a:srgbClr val="FFC000"/>
                </a:solidFill>
              </a:rPr>
              <a:t>                  народная, </a:t>
            </a:r>
          </a:p>
          <a:p>
            <a:r>
              <a:rPr lang="ru-RU" sz="2800" b="1" dirty="0" smtClean="0">
                <a:solidFill>
                  <a:srgbClr val="FFC000"/>
                </a:solidFill>
              </a:rPr>
              <a:t>Вставай на </a:t>
            </a:r>
          </a:p>
          <a:p>
            <a:r>
              <a:rPr lang="ru-RU" sz="2800" b="1" dirty="0">
                <a:solidFill>
                  <a:srgbClr val="FFC000"/>
                </a:solidFill>
              </a:rPr>
              <a:t> </a:t>
            </a:r>
            <a:r>
              <a:rPr lang="ru-RU" sz="2800" b="1" dirty="0" smtClean="0">
                <a:solidFill>
                  <a:srgbClr val="FFC000"/>
                </a:solidFill>
              </a:rPr>
              <a:t>       смертный бой…</a:t>
            </a:r>
            <a:endParaRPr lang="ru-RU" sz="2800" b="1" dirty="0">
              <a:solidFill>
                <a:srgbClr val="FFC000"/>
              </a:solidFill>
            </a:endParaRPr>
          </a:p>
        </p:txBody>
      </p:sp>
      <p:pic>
        <p:nvPicPr>
          <p:cNvPr id="14" name="Русская народная - Вставай, страна огромная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429652" y="61436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206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58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01.rl0.ru/pgc/432x288/535f7e53-5f4f-7f55-5f4f-7f5aa7ddcfa1.photo.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22377"/>
            <a:ext cx="5746693" cy="3940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00189"/>
            <a:ext cx="90364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Ещё недавно были школьниками, а теперь солдаты своей страны. Они сражались рядом со старшими - отцами, братьями. На </a:t>
            </a:r>
            <a:r>
              <a:rPr lang="ru-RU" sz="2800" dirty="0">
                <a:solidFill>
                  <a:schemeClr val="bg1"/>
                </a:solidFill>
              </a:rPr>
              <a:t>их хрупкие плечи легла тяжесть невзгод, бедствий, горя военных лет. И не согнулись они под этой тяжестью, стали сильнее духом, мужественнее, выносливее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Voennye-pesni-AleshaminusovkaUGor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940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0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H:\дети герои вов\002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8165445" cy="6124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:\дети герои вов\0_125534_af441b5e_X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031" y="1340768"/>
            <a:ext cx="7319695" cy="4967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3 из 7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60648"/>
            <a:ext cx="6752911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79712" y="5517232"/>
            <a:ext cx="5842946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Белорусия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 г Минск, городской парк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Памятник Марату </a:t>
            </a:r>
            <a:r>
              <a:rPr 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Казею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51520" y="3861048"/>
            <a:ext cx="86391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 dirty="0"/>
              <a:t> </a:t>
            </a:r>
            <a:r>
              <a:rPr lang="ru-RU" sz="2000" i="1" dirty="0" smtClean="0"/>
              <a:t>	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Calibri" pitchFamily="34" charset="0"/>
              </a:rPr>
            </a:br>
            <a:endParaRPr lang="ru-RU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098" name="Picture 2" descr="H:\дети герои вов\slide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70409"/>
            <a:ext cx="7661858" cy="5738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103440" y="548680"/>
            <a:ext cx="50405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	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79512" y="4293096"/>
            <a:ext cx="87129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  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5122" name="Picture 2" descr="H:\дети герои вов\img6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73152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699</TotalTime>
  <Words>137</Words>
  <Application>Microsoft Office PowerPoint</Application>
  <PresentationFormat>Экран (4:3)</PresentationFormat>
  <Paragraphs>23</Paragraphs>
  <Slides>18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МБДОУ ЧЕБУРАШКА</dc:creator>
  <cp:lastModifiedBy>садик</cp:lastModifiedBy>
  <cp:revision>60</cp:revision>
  <dcterms:created xsi:type="dcterms:W3CDTF">2015-02-21T18:45:46Z</dcterms:created>
  <dcterms:modified xsi:type="dcterms:W3CDTF">2020-02-12T10:55:23Z</dcterms:modified>
</cp:coreProperties>
</file>