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9" r:id="rId4"/>
    <p:sldId id="260" r:id="rId5"/>
    <p:sldId id="265" r:id="rId6"/>
    <p:sldId id="261" r:id="rId7"/>
    <p:sldId id="266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2670" y="-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96944" cy="6336704"/>
          </a:xfrm>
        </p:spPr>
        <p:txBody>
          <a:bodyPr>
            <a:normAutofit/>
          </a:bodyPr>
          <a:lstStyle/>
          <a:p>
            <a:endPara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Социальный проект «Усы, лапы, хвост»</a:t>
            </a:r>
          </a:p>
          <a:p>
            <a:endParaRPr lang="ru-RU" sz="1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ГБОУ </a:t>
            </a:r>
            <a:r>
              <a:rPr lang="ru-RU" sz="2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школа-интернат №1 им. </a:t>
            </a:r>
            <a:r>
              <a:rPr lang="ru-RU" sz="2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К.К.Грота</a:t>
            </a:r>
            <a:r>
              <a:rPr lang="ru-RU" sz="2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    Красногвардейского </a:t>
            </a:r>
            <a:r>
              <a:rPr lang="ru-RU" sz="2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района </a:t>
            </a:r>
            <a:r>
              <a:rPr lang="ru-RU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Санкт-Петербурга</a:t>
            </a:r>
          </a:p>
          <a:p>
            <a:endParaRPr lang="ru-RU" sz="2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     </a:t>
            </a:r>
          </a:p>
          <a:p>
            <a:pPr algn="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</a:t>
            </a:r>
            <a:r>
              <a:rPr lang="ru-RU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</a:t>
            </a:r>
          </a:p>
          <a:p>
            <a:pPr algn="r"/>
            <a:endParaRPr lang="ru-RU" sz="2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Участники проекта:</a:t>
            </a:r>
          </a:p>
          <a:p>
            <a:pPr algn="r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            	учащиеся 9-10 классов</a:t>
            </a:r>
          </a:p>
          <a:p>
            <a:pPr algn="r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				          </a:t>
            </a:r>
            <a:r>
              <a:rPr lang="ru-RU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Руководители проекта:</a:t>
            </a:r>
          </a:p>
          <a:p>
            <a:pPr algn="r"/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		                                   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Котуля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А.В., ст. вожатая</a:t>
            </a:r>
          </a:p>
          <a:p>
            <a:pPr algn="r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                      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Власова М.А., воспитатель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vospitateli.GROT-SCHOOL\Desktop\Социальный проект\презентация\h6qYClYWIWo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789040"/>
            <a:ext cx="3312368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04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80263" y="476672"/>
            <a:ext cx="3133971" cy="21624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818072" cy="57606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Актуальность</a:t>
            </a:r>
            <a:r>
              <a:rPr lang="ru-RU" sz="31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проекта </a:t>
            </a:r>
            <a:r>
              <a:rPr lang="ru-RU" sz="30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0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30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08720"/>
            <a:ext cx="3039161" cy="2520280"/>
          </a:xfr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672267"/>
            <a:ext cx="2880320" cy="20807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371873"/>
            <a:ext cx="3998218" cy="23811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665364"/>
            <a:ext cx="2659360" cy="205555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1291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320"/>
            <a:ext cx="7674056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Цели проекта:</a:t>
            </a:r>
            <a:endParaRPr lang="ru-RU" sz="2800" b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5576" y="1340768"/>
            <a:ext cx="8208912" cy="4663440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Содействие улучшению социально-экологической обстановки в районе и городе через благотворительную адресную помощь приюту «Помоги другу»</a:t>
            </a:r>
          </a:p>
          <a:p>
            <a:endParaRPr lang="ru-RU" sz="2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vospitateli.GROT-SCHOOL\Desktop\Социальный проект\презентация\20160119_1550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780928"/>
            <a:ext cx="5892147" cy="353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32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Задачи проекта</a:t>
            </a:r>
            <a:endParaRPr lang="ru-RU" sz="2800" b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3568" y="1196752"/>
            <a:ext cx="7632848" cy="4663440"/>
          </a:xfrm>
        </p:spPr>
        <p:txBody>
          <a:bodyPr>
            <a:normAutofit/>
          </a:bodyPr>
          <a:lstStyle/>
          <a:p>
            <a:pPr algn="just"/>
            <a:r>
              <a:rPr lang="ru-RU" sz="2600" dirty="0" smtClean="0">
                <a:latin typeface="Arial" pitchFamily="34" charset="0"/>
                <a:cs typeface="Arial" pitchFamily="34" charset="0"/>
              </a:rPr>
              <a:t>Внедрении технологии добровольчества;</a:t>
            </a:r>
          </a:p>
          <a:p>
            <a:pPr algn="just"/>
            <a:r>
              <a:rPr lang="ru-RU" sz="2600" dirty="0" smtClean="0">
                <a:latin typeface="Arial" pitchFamily="34" charset="0"/>
                <a:cs typeface="Arial" pitchFamily="34" charset="0"/>
              </a:rPr>
              <a:t>Привлечение учащихся школ к проекту;</a:t>
            </a:r>
          </a:p>
          <a:p>
            <a:pPr algn="just"/>
            <a:r>
              <a:rPr lang="ru-RU" sz="2600" dirty="0" smtClean="0">
                <a:latin typeface="Arial" pitchFamily="34" charset="0"/>
                <a:cs typeface="Arial" pitchFamily="34" charset="0"/>
              </a:rPr>
              <a:t>Развитие у школьников чувства сострадания, ответственности;</a:t>
            </a:r>
          </a:p>
          <a:p>
            <a:pPr algn="just"/>
            <a:r>
              <a:rPr lang="ru-RU" sz="2600" dirty="0" smtClean="0">
                <a:latin typeface="Arial" pitchFamily="34" charset="0"/>
                <a:cs typeface="Arial" pitchFamily="34" charset="0"/>
              </a:rPr>
              <a:t>Организация волонтерской акции и выпуск информационных листовок о проведении акции;</a:t>
            </a:r>
          </a:p>
          <a:p>
            <a:pPr algn="just"/>
            <a:r>
              <a:rPr lang="ru-RU" sz="2600" dirty="0" smtClean="0">
                <a:latin typeface="Arial" pitchFamily="34" charset="0"/>
                <a:cs typeface="Arial" pitchFamily="34" charset="0"/>
              </a:rPr>
              <a:t>Развитие инициативности и творчества школьников через организацию социально значимой деятельности.</a:t>
            </a:r>
          </a:p>
          <a:p>
            <a:pPr algn="just"/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055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vospitateli.GROT-SCHOOL\Desktop\Социальный проект\презентация\uw82lXhus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4176320" cy="352839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vospitateli.GROT-SCHOOL\Desktop\Социальный проект\презентация\0wPH6T6Kmu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77072"/>
            <a:ext cx="4144250" cy="26642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vospitateli.GROT-SCHOOL\Desktop\Социальный проект\презентация\uuDpx0yvAT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0648"/>
            <a:ext cx="3347854" cy="64807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9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088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Этапы реализации проекта</a:t>
            </a:r>
            <a:endParaRPr lang="ru-RU" sz="3200" b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412776"/>
            <a:ext cx="4795624" cy="792088"/>
          </a:xfrm>
        </p:spPr>
        <p:txBody>
          <a:bodyPr>
            <a:normAutofit fontScale="92500" lnSpcReduction="20000"/>
          </a:bodyPr>
          <a:lstStyle/>
          <a:p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Подготовительный этап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572000" y="2132856"/>
            <a:ext cx="24231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95936" y="2970530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Основной этап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5197186" y="3645024"/>
            <a:ext cx="288032" cy="740910"/>
          </a:xfrm>
          <a:prstGeom prst="downArrow">
            <a:avLst>
              <a:gd name="adj1" fmla="val 50000"/>
              <a:gd name="adj2" fmla="val 531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932040" y="4725144"/>
            <a:ext cx="4211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Заключительный этап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94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4000488" cy="21972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vospitateli.GROT-SCHOOL\Desktop\Социальный проект\презентация\qhMfcG4ZH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769896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55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96752"/>
            <a:ext cx="799288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latin typeface="Arial" pitchFamily="34" charset="0"/>
                <a:cs typeface="Arial" pitchFamily="34" charset="0"/>
              </a:rPr>
              <a:t>Продукт – социальный видеоролик</a:t>
            </a:r>
          </a:p>
          <a:p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«…Не в каждом доме должна быть собака, но у каждой собаки должен быть дом!»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72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49808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Выводы:</a:t>
            </a:r>
            <a:endParaRPr lang="ru-RU" sz="3200" b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24744"/>
            <a:ext cx="7962088" cy="508863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Проект </a:t>
            </a:r>
            <a:r>
              <a:rPr lang="ru-RU" dirty="0">
                <a:latin typeface="Arial" pitchFamily="34" charset="0"/>
                <a:cs typeface="Arial" pitchFamily="34" charset="0"/>
              </a:rPr>
              <a:t>способствовал формированию интеграции учащихся школы-интерната №1 и школы №491 через совместную деятельность.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Проект способствовал </a:t>
            </a:r>
            <a:r>
              <a:rPr lang="ru-RU" dirty="0">
                <a:latin typeface="Arial" pitchFamily="34" charset="0"/>
                <a:cs typeface="Arial" pitchFamily="34" charset="0"/>
              </a:rPr>
              <a:t>формированию гуманного отношения учащихся к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животным.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smtClean="0">
                <a:latin typeface="Arial" pitchFamily="34" charset="0"/>
                <a:cs typeface="Arial" pitchFamily="34" charset="0"/>
              </a:rPr>
              <a:t>Собрали </a:t>
            </a:r>
            <a:r>
              <a:rPr lang="ru-RU" dirty="0">
                <a:latin typeface="Arial" pitchFamily="34" charset="0"/>
                <a:cs typeface="Arial" pitchFamily="34" charset="0"/>
              </a:rPr>
              <a:t>статистическую информацию об отношении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учащихся к </a:t>
            </a:r>
            <a:r>
              <a:rPr lang="ru-RU" dirty="0">
                <a:latin typeface="Arial" pitchFamily="34" charset="0"/>
                <a:cs typeface="Arial" pitchFamily="34" charset="0"/>
              </a:rPr>
              <a:t>бездомным животным.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Оказали </a:t>
            </a:r>
            <a:r>
              <a:rPr lang="ru-RU" dirty="0">
                <a:latin typeface="Arial" pitchFamily="34" charset="0"/>
                <a:cs typeface="Arial" pitchFamily="34" charset="0"/>
              </a:rPr>
              <a:t>реальную помощь приюту для бездомных животных «Помоги другу».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Развили </a:t>
            </a:r>
            <a:r>
              <a:rPr lang="ru-RU" dirty="0">
                <a:latin typeface="Arial" pitchFamily="34" charset="0"/>
                <a:cs typeface="Arial" pitchFamily="34" charset="0"/>
              </a:rPr>
              <a:t>инициативность и творчество школьников.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409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184</TotalTime>
  <Words>148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Презентация PowerPoint</vt:lpstr>
      <vt:lpstr>Актуальность проекта   </vt:lpstr>
      <vt:lpstr>Цели проекта:</vt:lpstr>
      <vt:lpstr>Задачи проекта</vt:lpstr>
      <vt:lpstr>Презентация PowerPoint</vt:lpstr>
      <vt:lpstr>Этапы реализации проекта</vt:lpstr>
      <vt:lpstr>Презентация PowerPoint</vt:lpstr>
      <vt:lpstr>Презентация PowerPoint</vt:lpstr>
      <vt:lpstr>Выводы: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научно-исследовательских работ</dc:title>
  <dc:creator>Воспитатели 3 этаж</dc:creator>
  <cp:lastModifiedBy>Власова Мария</cp:lastModifiedBy>
  <cp:revision>42</cp:revision>
  <dcterms:created xsi:type="dcterms:W3CDTF">2016-04-25T08:53:20Z</dcterms:created>
  <dcterms:modified xsi:type="dcterms:W3CDTF">2022-11-06T13:44:51Z</dcterms:modified>
</cp:coreProperties>
</file>