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00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0;\Desktop\&#1059;&#1088;&#1086;&#1082;%2012.12%2019\Daniil_Harms_Igra_CHit.__Venia..%20(qmusic.me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908720"/>
            <a:ext cx="8424936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Сообщение о детском журнале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1.Название журнала.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2.Для какого возраста предлагается.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3.Кому будет интересно читать этот журнал.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4.Что тебя заинтересовало в этом журнале больше всего.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5.Говори чётко, ясно, без лишних слов.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рналы/ е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104456" cy="6120680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журналы/ чиж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2656"/>
            <a:ext cx="4149983" cy="618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togdazine.ru/images/article/1941/640/cd97a49c13b05d6adf2a594f1d0b1f2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papmambook.ru/images/upl/pagephotos/pagephotos_211_4fb4bcc1a23116ebb82d0c1b175b07a529e3aa82acfec.jpg"/>
          <p:cNvPicPr>
            <a:picLocks noChangeAspect="1" noChangeArrowheads="1"/>
          </p:cNvPicPr>
          <p:nvPr/>
        </p:nvPicPr>
        <p:blipFill>
          <a:blip r:embed="rId2" cstate="print"/>
          <a:srcRect l="15698" t="1377" r="6857" b="21509"/>
          <a:stretch>
            <a:fillRect/>
          </a:stretch>
        </p:blipFill>
        <p:spPr bwMode="auto">
          <a:xfrm>
            <a:off x="1979712" y="2636912"/>
            <a:ext cx="5328592" cy="4032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Даниил Иванович  Хармс  (Ювачёв)</a:t>
            </a:r>
          </a:p>
          <a:p>
            <a:pPr algn="ctr"/>
            <a:r>
              <a:rPr lang="ru-RU" sz="4800" b="1" dirty="0" smtClean="0"/>
              <a:t>( 1905 – 1942)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0"/>
            <a:ext cx="84249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600" b="1" dirty="0" smtClean="0"/>
          </a:p>
          <a:p>
            <a:r>
              <a:rPr lang="ru-RU" sz="6600" b="1" dirty="0" smtClean="0"/>
              <a:t>Тема: Д.Хармс </a:t>
            </a:r>
            <a:r>
              <a:rPr lang="ru-RU" sz="6600" b="1" dirty="0" smtClean="0"/>
              <a:t>«Игра»</a:t>
            </a:r>
            <a:endParaRPr lang="ru-RU" sz="6600" dirty="0"/>
          </a:p>
        </p:txBody>
      </p:sp>
      <p:pic>
        <p:nvPicPr>
          <p:cNvPr id="4" name="Picture 10" descr="http://900igr.net/datas/literatura/D.KHarms/0007-007-Ezh.jpg?620640708601"/>
          <p:cNvPicPr>
            <a:picLocks noChangeAspect="1" noChangeArrowheads="1"/>
          </p:cNvPicPr>
          <p:nvPr/>
        </p:nvPicPr>
        <p:blipFill>
          <a:blip r:embed="rId3" cstate="print"/>
          <a:srcRect l="6168" t="64615" r="74448" b="4840"/>
          <a:stretch>
            <a:fillRect/>
          </a:stretch>
        </p:blipFill>
        <p:spPr bwMode="auto">
          <a:xfrm>
            <a:off x="971600" y="2420888"/>
            <a:ext cx="3312368" cy="391461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5" name="Picture 6" descr="http://buch.ru/buch/pic/daniil_xarms__nikolaj_zabolockij__jurij_vladimirov__aleksandr_vvedenskij-ig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420888"/>
            <a:ext cx="2577428" cy="3960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Daniil_Harms_Igra_CHit.__Venia..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6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734828/1f80a822-4a73-49b1-ad87-852350e8714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3312368" cy="2981131"/>
          </a:xfrm>
          <a:prstGeom prst="rect">
            <a:avLst/>
          </a:prstGeom>
          <a:noFill/>
        </p:spPr>
      </p:pic>
      <p:pic>
        <p:nvPicPr>
          <p:cNvPr id="3" name="Picture 4" descr="https://gallery.ykt.ru/gals/2017/06/23/consumer/2407879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1633" y="548680"/>
            <a:ext cx="3312367" cy="3312368"/>
          </a:xfrm>
          <a:prstGeom prst="rect">
            <a:avLst/>
          </a:prstGeom>
          <a:noFill/>
        </p:spPr>
      </p:pic>
      <p:pic>
        <p:nvPicPr>
          <p:cNvPr id="4" name="Picture 6" descr="https://ellinashop.ru/_mod_files/ce_images/4-otdel-Xoztovari/53884.jpg"/>
          <p:cNvPicPr>
            <a:picLocks noChangeAspect="1" noChangeArrowheads="1"/>
          </p:cNvPicPr>
          <p:nvPr/>
        </p:nvPicPr>
        <p:blipFill>
          <a:blip r:embed="rId4" cstate="print"/>
          <a:srcRect l="20790" t="5040" r="20621" b="1721"/>
          <a:stretch>
            <a:fillRect/>
          </a:stretch>
        </p:blipFill>
        <p:spPr bwMode="auto">
          <a:xfrm>
            <a:off x="3563888" y="3429000"/>
            <a:ext cx="247357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55</Words>
  <Application>Microsoft Office PowerPoint</Application>
  <PresentationFormat>Экран (4:3)</PresentationFormat>
  <Paragraphs>11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Ди</cp:lastModifiedBy>
  <cp:revision>3</cp:revision>
  <dcterms:created xsi:type="dcterms:W3CDTF">2019-12-11T21:11:11Z</dcterms:created>
  <dcterms:modified xsi:type="dcterms:W3CDTF">2019-12-11T21:40:49Z</dcterms:modified>
</cp:coreProperties>
</file>