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72" r:id="rId4"/>
    <p:sldId id="268" r:id="rId5"/>
    <p:sldId id="267" r:id="rId6"/>
    <p:sldId id="273" r:id="rId7"/>
    <p:sldId id="269" r:id="rId8"/>
    <p:sldId id="271" r:id="rId9"/>
    <p:sldId id="270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66CC"/>
    <a:srgbClr val="008000"/>
    <a:srgbClr val="85DFFF"/>
    <a:srgbClr val="FFFF00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62" d="100"/>
          <a:sy n="62" d="100"/>
        </p:scale>
        <p:origin x="-159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31.03.2019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124744"/>
            <a:ext cx="7632848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D6009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Дополнительный материал по обучению детей творческому рассказыванию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48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D6009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7030A0"/>
                </a:solidFill>
                <a:latin typeface="Monotype Corsiva" pitchFamily="66" charset="0"/>
                <a:cs typeface="Arial" charset="0"/>
              </a:rPr>
              <a:t>СОСТАВИЛА: воспитатель Обухова  Т.Н.</a:t>
            </a:r>
            <a:endParaRPr lang="ru-RU" sz="28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latin typeface="Monotype Corsiva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Эмблемы этапов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Z1\AppData\Local\Temp\Rar$DIa0.187\часы и чувства.jpg"/>
          <p:cNvPicPr>
            <a:picLocks noChangeAspect="1" noChangeArrowheads="1"/>
          </p:cNvPicPr>
          <p:nvPr/>
        </p:nvPicPr>
        <p:blipFill>
          <a:blip r:embed="rId2" cstate="print"/>
          <a:srcRect l="44091" t="14502" r="23097" b="19511"/>
          <a:stretch>
            <a:fillRect/>
          </a:stretch>
        </p:blipFill>
        <p:spPr bwMode="auto">
          <a:xfrm>
            <a:off x="6444208" y="1124744"/>
            <a:ext cx="1702602" cy="24208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1" name="Picture 3" descr="C:\Users\UZ1\AppData\Local\Temp\Rar$DIa0.187\часы и чувства.jpg"/>
          <p:cNvPicPr>
            <a:picLocks noChangeAspect="1" noChangeArrowheads="1"/>
          </p:cNvPicPr>
          <p:nvPr/>
        </p:nvPicPr>
        <p:blipFill>
          <a:blip r:embed="rId2" cstate="print"/>
          <a:srcRect l="6152" t="13052" r="60010" b="21686"/>
          <a:stretch>
            <a:fillRect/>
          </a:stretch>
        </p:blipFill>
        <p:spPr bwMode="auto">
          <a:xfrm>
            <a:off x="395536" y="3789040"/>
            <a:ext cx="1800200" cy="2454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2" name="Picture 4" descr="C:\Users\UZ1\AppData\Local\Temp\Rar$DIa0.422\сравнения.jpg"/>
          <p:cNvPicPr>
            <a:picLocks noChangeAspect="1" noChangeArrowheads="1"/>
          </p:cNvPicPr>
          <p:nvPr/>
        </p:nvPicPr>
        <p:blipFill>
          <a:blip r:embed="rId3" cstate="print"/>
          <a:srcRect l="6751" t="9546" r="60818" b="24935"/>
          <a:stretch>
            <a:fillRect/>
          </a:stretch>
        </p:blipFill>
        <p:spPr bwMode="auto">
          <a:xfrm>
            <a:off x="4427984" y="1124744"/>
            <a:ext cx="1684987" cy="2407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3" name="Picture 5" descr="C:\Users\UZ1\AppData\Local\Temp\Rar$DIa0.715\объекты и связи.jpg"/>
          <p:cNvPicPr>
            <a:picLocks noChangeAspect="1" noChangeArrowheads="1"/>
          </p:cNvPicPr>
          <p:nvPr/>
        </p:nvPicPr>
        <p:blipFill>
          <a:blip r:embed="rId4" cstate="print"/>
          <a:srcRect l="6292" t="11199" r="60988" b="22954"/>
          <a:stretch>
            <a:fillRect/>
          </a:stretch>
        </p:blipFill>
        <p:spPr bwMode="auto">
          <a:xfrm>
            <a:off x="467544" y="1124744"/>
            <a:ext cx="1656184" cy="23568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4" name="Picture 6" descr="C:\Users\UZ1\AppData\Local\Temp\Rar$DIa0.715\объекты и связи.jpg"/>
          <p:cNvPicPr>
            <a:picLocks noChangeAspect="1" noChangeArrowheads="1"/>
          </p:cNvPicPr>
          <p:nvPr/>
        </p:nvPicPr>
        <p:blipFill>
          <a:blip r:embed="rId5" cstate="print"/>
          <a:srcRect l="43316" t="10810" r="23560" b="22530"/>
          <a:stretch>
            <a:fillRect/>
          </a:stretch>
        </p:blipFill>
        <p:spPr bwMode="auto">
          <a:xfrm>
            <a:off x="2483768" y="1124744"/>
            <a:ext cx="1669807" cy="23762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2056" name="Picture 8" descr="http://www.xn----ltbeclfdk3ay9b1b.xn--p1ai/media/ckeditor/uploads/143381/thumbs/3b02258d3a27347a156cf8a2cd17bce0.jpg"/>
          <p:cNvPicPr>
            <a:picLocks noChangeAspect="1" noChangeArrowheads="1"/>
          </p:cNvPicPr>
          <p:nvPr/>
        </p:nvPicPr>
        <p:blipFill>
          <a:blip r:embed="rId6" cstate="print"/>
          <a:srcRect l="16380" t="26536" r="57160" b="16428"/>
          <a:stretch>
            <a:fillRect/>
          </a:stretch>
        </p:blipFill>
        <p:spPr bwMode="auto">
          <a:xfrm>
            <a:off x="2483768" y="3789040"/>
            <a:ext cx="1656184" cy="24482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058" name="Picture 10" descr="https://png.pngtree.com/png_detail/18/09/10/pngtree-cartoon-vector-mask-png-clipart_2625881.jpg"/>
          <p:cNvPicPr>
            <a:picLocks noChangeAspect="1" noChangeArrowheads="1"/>
          </p:cNvPicPr>
          <p:nvPr/>
        </p:nvPicPr>
        <p:blipFill>
          <a:blip r:embed="rId7" cstate="print"/>
          <a:srcRect l="11602" t="3258" r="13745"/>
          <a:stretch>
            <a:fillRect/>
          </a:stretch>
        </p:blipFill>
        <p:spPr bwMode="auto">
          <a:xfrm>
            <a:off x="4427984" y="3789040"/>
            <a:ext cx="1676863" cy="24482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2060" name="Picture 12" descr="http://www.uralstalker.su/uploads/2014/11/03/14150021955566176.jpg"/>
          <p:cNvPicPr>
            <a:picLocks noChangeAspect="1" noChangeArrowheads="1"/>
          </p:cNvPicPr>
          <p:nvPr/>
        </p:nvPicPr>
        <p:blipFill>
          <a:blip r:embed="rId8" cstate="print"/>
          <a:srcRect t="2694" b="5567"/>
          <a:stretch>
            <a:fillRect/>
          </a:stretch>
        </p:blipFill>
        <p:spPr bwMode="auto">
          <a:xfrm>
            <a:off x="6516216" y="3789040"/>
            <a:ext cx="1656184" cy="24517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рограмма ТР\a_ignore_q_80_w_1000_c_limi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166077" cy="6386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Z1\AppData\Local\Temp\Rar$DIa0.384\картина.JPG"/>
          <p:cNvPicPr>
            <a:picLocks noChangeAspect="1" noChangeArrowheads="1"/>
          </p:cNvPicPr>
          <p:nvPr/>
        </p:nvPicPr>
        <p:blipFill>
          <a:blip r:embed="rId2" cstate="print"/>
          <a:srcRect l="2598" t="4685" r="3024" b="2818"/>
          <a:stretch>
            <a:fillRect/>
          </a:stretch>
        </p:blipFill>
        <p:spPr bwMode="auto">
          <a:xfrm>
            <a:off x="539552" y="332655"/>
            <a:ext cx="7992888" cy="6306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Программа ТР\a_ignore_q_80_w_1000_c_limit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88424" cy="6224031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000">
              <a:schemeClr val="tx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ru-RU" sz="2400" dirty="0" smtClean="0"/>
              <a:t>«Не уходи от нас, киска»</a:t>
            </a:r>
            <a:endParaRPr lang="ru-RU" sz="2400" dirty="0"/>
          </a:p>
        </p:txBody>
      </p:sp>
      <p:pic>
        <p:nvPicPr>
          <p:cNvPr id="1026" name="Picture 2" descr="G:\Программа ТР\Не уходи от нас кис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280920" cy="526666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04664"/>
            <a:ext cx="7128792" cy="648072"/>
          </a:xfrm>
        </p:spPr>
        <p:txBody>
          <a:bodyPr/>
          <a:lstStyle/>
          <a:p>
            <a:r>
              <a:rPr lang="ru-RU" sz="2400" dirty="0" smtClean="0"/>
              <a:t>«Спасаем мяч»</a:t>
            </a:r>
            <a:endParaRPr lang="ru-RU" sz="2400" dirty="0"/>
          </a:p>
        </p:txBody>
      </p:sp>
      <p:pic>
        <p:nvPicPr>
          <p:cNvPr id="6146" name="Picture 2" descr="G:\Программа ТР\orig_l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7297828" cy="56166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20072" y="908720"/>
            <a:ext cx="3240360" cy="3456384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«Осенний дождь»</a:t>
            </a:r>
            <a:endParaRPr lang="ru-RU" sz="2400" dirty="0"/>
          </a:p>
        </p:txBody>
      </p:sp>
      <p:pic>
        <p:nvPicPr>
          <p:cNvPr id="4098" name="Picture 2" descr="G:\Программа ТР\kartinki-osen-dla-detskogo-sada-46-699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4257696" cy="62373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32040" y="1772816"/>
            <a:ext cx="3754760" cy="2088232"/>
          </a:xfrm>
        </p:spPr>
        <p:txBody>
          <a:bodyPr/>
          <a:lstStyle/>
          <a:p>
            <a:r>
              <a:rPr lang="ru-RU" sz="2400" dirty="0" smtClean="0"/>
              <a:t>«Кормление птиц»</a:t>
            </a:r>
            <a:endParaRPr lang="ru-RU" sz="2400" dirty="0"/>
          </a:p>
        </p:txBody>
      </p:sp>
      <p:pic>
        <p:nvPicPr>
          <p:cNvPr id="5122" name="Picture 2" descr="G:\Программа ТР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4316945" cy="626469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75240" cy="504056"/>
          </a:xfrm>
        </p:spPr>
        <p:txBody>
          <a:bodyPr/>
          <a:lstStyle/>
          <a:p>
            <a:r>
              <a:rPr lang="ru-RU" sz="2400" dirty="0" smtClean="0"/>
              <a:t>Серия «Детские забавы. Весна»</a:t>
            </a:r>
            <a:endParaRPr lang="ru-RU" sz="2400" dirty="0"/>
          </a:p>
        </p:txBody>
      </p:sp>
      <p:pic>
        <p:nvPicPr>
          <p:cNvPr id="3074" name="Picture 2" descr="G:\Программа ТР\img1.jpg"/>
          <p:cNvPicPr>
            <a:picLocks noChangeAspect="1" noChangeArrowheads="1"/>
          </p:cNvPicPr>
          <p:nvPr/>
        </p:nvPicPr>
        <p:blipFill>
          <a:blip r:embed="rId2" cstate="print"/>
          <a:srcRect l="1811" t="3620" r="2220" b="4695"/>
          <a:stretch>
            <a:fillRect/>
          </a:stretch>
        </p:blipFill>
        <p:spPr bwMode="auto">
          <a:xfrm>
            <a:off x="539552" y="908720"/>
            <a:ext cx="7920880" cy="56791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26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60093"/>
      </a:hlink>
      <a:folHlink>
        <a:srgbClr val="D6009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38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1_Тема Office</vt:lpstr>
      <vt:lpstr>Слайд 1</vt:lpstr>
      <vt:lpstr>Слайд 2</vt:lpstr>
      <vt:lpstr>Слайд 3</vt:lpstr>
      <vt:lpstr>Слайд 4</vt:lpstr>
      <vt:lpstr>«Не уходи от нас, киска»</vt:lpstr>
      <vt:lpstr>«Спасаем мяч»</vt:lpstr>
      <vt:lpstr> «Осенний дождь»</vt:lpstr>
      <vt:lpstr>«Кормление птиц»</vt:lpstr>
      <vt:lpstr>Серия «Детские забавы. Весна»</vt:lpstr>
      <vt:lpstr>Эмблемы этапов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Пользователь Windows</cp:lastModifiedBy>
  <cp:revision>59</cp:revision>
  <dcterms:created xsi:type="dcterms:W3CDTF">2014-07-06T18:18:01Z</dcterms:created>
  <dcterms:modified xsi:type="dcterms:W3CDTF">2019-03-31T15:10:23Z</dcterms:modified>
</cp:coreProperties>
</file>