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60" r:id="rId3"/>
    <p:sldId id="261" r:id="rId4"/>
    <p:sldId id="262" r:id="rId5"/>
    <p:sldId id="256" r:id="rId6"/>
    <p:sldId id="263" r:id="rId7"/>
    <p:sldId id="265" r:id="rId8"/>
    <p:sldId id="264" r:id="rId9"/>
    <p:sldId id="266" r:id="rId10"/>
    <p:sldId id="267" r:id="rId11"/>
    <p:sldId id="268" r:id="rId12"/>
    <p:sldId id="269" r:id="rId13"/>
    <p:sldId id="270" r:id="rId14"/>
    <p:sldId id="272" r:id="rId15"/>
    <p:sldId id="273" r:id="rId16"/>
    <p:sldId id="274" r:id="rId17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792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3_1">
  <dgm:title val=""/>
  <dgm:desc val=""/>
  <dgm:catLst>
    <dgm:cat type="accent3" pri="11100"/>
  </dgm:catLst>
  <dgm:styleLbl name="node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3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3">
        <a:tint val="40000"/>
      </a:schemeClr>
    </dgm:fillClrLst>
    <dgm:linClrLst meth="repeat">
      <a:schemeClr val="accent3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3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3">
        <a:tint val="60000"/>
      </a:schemeClr>
    </dgm:fillClrLst>
    <dgm:linClrLst meth="repeat">
      <a:schemeClr val="accent3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3">
    <dgm:fillClrLst meth="repeat">
      <a:schemeClr val="accent3"/>
    </dgm:fillClrLst>
    <dgm:linClrLst meth="repeat">
      <a:schemeClr val="accent3"/>
    </dgm:linClrLst>
    <dgm:effectClrLst/>
    <dgm:txLinClrLst/>
    <dgm:txFillClrLst/>
    <dgm:txEffectClrLst/>
  </dgm:styleLbl>
  <dgm:styleLbl name="parChTrans2D4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/>
    </dgm:fillClrLst>
    <dgm:linClrLst meth="repeat">
      <a:schemeClr val="accent3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3"/>
    </dgm:fillClrLst>
    <dgm:linClrLst meth="repeat">
      <a:schemeClr val="accent3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3">
        <a:alpha val="4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3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3">
        <a:alpha val="90000"/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accent3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8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3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BEF88C0-A4F2-477B-A6B2-21C56A818F8B}" type="doc">
      <dgm:prSet loTypeId="urn:microsoft.com/office/officeart/2005/8/layout/hierarchy2" loCatId="hierarchy" qsTypeId="urn:microsoft.com/office/officeart/2005/8/quickstyle/3d4" qsCatId="3D" csTypeId="urn:microsoft.com/office/officeart/2005/8/colors/accent3_1" csCatId="accent3" phldr="1"/>
      <dgm:spPr/>
      <dgm:t>
        <a:bodyPr/>
        <a:lstStyle/>
        <a:p>
          <a:endParaRPr lang="ru-RU"/>
        </a:p>
      </dgm:t>
    </dgm:pt>
    <dgm:pt modelId="{3A69F22E-DDEE-4F7B-9712-4BC6931FBBBB}">
      <dgm:prSet phldrT="[Текст]" custT="1"/>
      <dgm:spPr/>
      <dgm:t>
        <a:bodyPr/>
        <a:lstStyle/>
        <a:p>
          <a:r>
            <a:rPr lang="ru-RU" sz="4000" b="1" dirty="0">
              <a:latin typeface="Times New Roman" panose="02020603050405020304" pitchFamily="18" charset="0"/>
              <a:cs typeface="Times New Roman" panose="02020603050405020304" pitchFamily="18" charset="0"/>
            </a:rPr>
            <a:t>Пластилинография</a:t>
          </a:r>
        </a:p>
      </dgm:t>
    </dgm:pt>
    <dgm:pt modelId="{5A6B5209-B980-481A-9F2A-A254BDEBD724}" type="parTrans" cxnId="{DDA95CFE-5C77-4DEF-A716-62E3393FED75}">
      <dgm:prSet/>
      <dgm:spPr/>
      <dgm:t>
        <a:bodyPr/>
        <a:lstStyle/>
        <a:p>
          <a:endParaRPr lang="ru-RU"/>
        </a:p>
      </dgm:t>
    </dgm:pt>
    <dgm:pt modelId="{EDF86EE0-57A8-447D-8893-12E3E69DB176}" type="sibTrans" cxnId="{DDA95CFE-5C77-4DEF-A716-62E3393FED75}">
      <dgm:prSet/>
      <dgm:spPr/>
      <dgm:t>
        <a:bodyPr/>
        <a:lstStyle/>
        <a:p>
          <a:endParaRPr lang="ru-RU"/>
        </a:p>
      </dgm:t>
    </dgm:pt>
    <dgm:pt modelId="{0F55C367-8A11-48AF-B4DC-EE5819BE93F3}">
      <dgm:prSet phldrT="[Текст]"/>
      <dgm:spPr/>
      <dgm:t>
        <a:bodyPr/>
        <a:lstStyle/>
        <a:p>
          <a:r>
            <a:rPr lang="ru-RU" b="1" i="1" dirty="0">
              <a:latin typeface="Times New Roman" panose="02020603050405020304" pitchFamily="18" charset="0"/>
              <a:cs typeface="Times New Roman" panose="02020603050405020304" pitchFamily="18" charset="0"/>
            </a:rPr>
            <a:t>Пластилин</a:t>
          </a:r>
        </a:p>
        <a:p>
          <a:r>
            <a:rPr lang="ru-RU" dirty="0">
              <a:latin typeface="Times New Roman" panose="02020603050405020304" pitchFamily="18" charset="0"/>
              <a:cs typeface="Times New Roman" panose="02020603050405020304" pitchFamily="18" charset="0"/>
            </a:rPr>
            <a:t>(материал, с помощью которого создается замысел)</a:t>
          </a:r>
        </a:p>
      </dgm:t>
    </dgm:pt>
    <dgm:pt modelId="{0DE11453-E79F-4009-9BC4-D1C1255FFA82}" type="parTrans" cxnId="{2B4427F8-1617-47B1-AE46-0EE97CBE859A}">
      <dgm:prSet/>
      <dgm:spPr/>
      <dgm:t>
        <a:bodyPr/>
        <a:lstStyle/>
        <a:p>
          <a:endParaRPr lang="ru-RU"/>
        </a:p>
      </dgm:t>
    </dgm:pt>
    <dgm:pt modelId="{944790B2-21C4-470C-9036-190763B85584}" type="sibTrans" cxnId="{2B4427F8-1617-47B1-AE46-0EE97CBE859A}">
      <dgm:prSet/>
      <dgm:spPr/>
      <dgm:t>
        <a:bodyPr/>
        <a:lstStyle/>
        <a:p>
          <a:endParaRPr lang="ru-RU"/>
        </a:p>
      </dgm:t>
    </dgm:pt>
    <dgm:pt modelId="{EBFEF65E-F795-4463-BD31-B4D9F91E8BB6}">
      <dgm:prSet phldrT="[Текст]"/>
      <dgm:spPr/>
      <dgm:t>
        <a:bodyPr/>
        <a:lstStyle/>
        <a:p>
          <a:r>
            <a:rPr lang="ru-RU" b="1" i="1">
              <a:latin typeface="Times New Roman" panose="02020603050405020304" pitchFamily="18" charset="0"/>
              <a:cs typeface="Times New Roman" panose="02020603050405020304" pitchFamily="18" charset="0"/>
            </a:rPr>
            <a:t>Графия</a:t>
          </a:r>
        </a:p>
        <a:p>
          <a:r>
            <a:rPr lang="ru-RU">
              <a:latin typeface="Times New Roman" panose="02020603050405020304" pitchFamily="18" charset="0"/>
              <a:cs typeface="Times New Roman" panose="02020603050405020304" pitchFamily="18" charset="0"/>
            </a:rPr>
            <a:t>(создавать, изображать)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3225F05-9E47-4931-B60A-DF2678C2F4D8}" type="parTrans" cxnId="{3D12B818-F23E-4E04-BC2A-9DD243BF0338}">
      <dgm:prSet/>
      <dgm:spPr/>
      <dgm:t>
        <a:bodyPr/>
        <a:lstStyle/>
        <a:p>
          <a:endParaRPr lang="ru-RU"/>
        </a:p>
      </dgm:t>
    </dgm:pt>
    <dgm:pt modelId="{BA043F47-62A5-4C88-A96B-D47903694BFA}" type="sibTrans" cxnId="{3D12B818-F23E-4E04-BC2A-9DD243BF0338}">
      <dgm:prSet/>
      <dgm:spPr/>
      <dgm:t>
        <a:bodyPr/>
        <a:lstStyle/>
        <a:p>
          <a:endParaRPr lang="ru-RU"/>
        </a:p>
      </dgm:t>
    </dgm:pt>
    <dgm:pt modelId="{352D77B4-00F0-4E1E-8AF8-F75E488C74C3}" type="pres">
      <dgm:prSet presAssocID="{5BEF88C0-A4F2-477B-A6B2-21C56A818F8B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D4ACA886-DBB9-41CA-8BE0-B125778324F2}" type="pres">
      <dgm:prSet presAssocID="{3A69F22E-DDEE-4F7B-9712-4BC6931FBBBB}" presName="root1" presStyleCnt="0"/>
      <dgm:spPr/>
    </dgm:pt>
    <dgm:pt modelId="{988B2B66-DF7A-452A-9446-2A30D4E7AE5E}" type="pres">
      <dgm:prSet presAssocID="{3A69F22E-DDEE-4F7B-9712-4BC6931FBBBB}" presName="LevelOneTextNode" presStyleLbl="node0" presStyleIdx="0" presStyleCnt="1" custScaleX="135594" custLinFactNeighborX="5181">
        <dgm:presLayoutVars>
          <dgm:chPref val="3"/>
        </dgm:presLayoutVars>
      </dgm:prSet>
      <dgm:spPr/>
    </dgm:pt>
    <dgm:pt modelId="{6DFB4836-4D6D-4FC3-A8FD-D33CA27E0527}" type="pres">
      <dgm:prSet presAssocID="{3A69F22E-DDEE-4F7B-9712-4BC6931FBBBB}" presName="level2hierChild" presStyleCnt="0"/>
      <dgm:spPr/>
    </dgm:pt>
    <dgm:pt modelId="{4B700A05-E654-439A-BE35-8D4AED1EBCD8}" type="pres">
      <dgm:prSet presAssocID="{0DE11453-E79F-4009-9BC4-D1C1255FFA82}" presName="conn2-1" presStyleLbl="parChTrans1D2" presStyleIdx="0" presStyleCnt="2"/>
      <dgm:spPr/>
    </dgm:pt>
    <dgm:pt modelId="{6855D602-A9B5-4A67-8A45-432F7C8439A0}" type="pres">
      <dgm:prSet presAssocID="{0DE11453-E79F-4009-9BC4-D1C1255FFA82}" presName="connTx" presStyleLbl="parChTrans1D2" presStyleIdx="0" presStyleCnt="2"/>
      <dgm:spPr/>
    </dgm:pt>
    <dgm:pt modelId="{417D7CDD-021E-416C-BC2F-584003466FAC}" type="pres">
      <dgm:prSet presAssocID="{0F55C367-8A11-48AF-B4DC-EE5819BE93F3}" presName="root2" presStyleCnt="0"/>
      <dgm:spPr/>
    </dgm:pt>
    <dgm:pt modelId="{33C72634-5545-4821-9954-BAA6BAE3E8AA}" type="pres">
      <dgm:prSet presAssocID="{0F55C367-8A11-48AF-B4DC-EE5819BE93F3}" presName="LevelTwoTextNode" presStyleLbl="node2" presStyleIdx="0" presStyleCnt="2" custLinFactNeighborX="-2449" custLinFactNeighborY="-30782">
        <dgm:presLayoutVars>
          <dgm:chPref val="3"/>
        </dgm:presLayoutVars>
      </dgm:prSet>
      <dgm:spPr/>
    </dgm:pt>
    <dgm:pt modelId="{C09ED6FC-65FB-45A2-8BD4-B5C7A6F7D115}" type="pres">
      <dgm:prSet presAssocID="{0F55C367-8A11-48AF-B4DC-EE5819BE93F3}" presName="level3hierChild" presStyleCnt="0"/>
      <dgm:spPr/>
    </dgm:pt>
    <dgm:pt modelId="{DCF25146-12A9-4D3C-B9DE-726E305ECB4F}" type="pres">
      <dgm:prSet presAssocID="{A3225F05-9E47-4931-B60A-DF2678C2F4D8}" presName="conn2-1" presStyleLbl="parChTrans1D2" presStyleIdx="1" presStyleCnt="2"/>
      <dgm:spPr/>
    </dgm:pt>
    <dgm:pt modelId="{570D9BCE-D35B-4513-B50F-64155CFEFC65}" type="pres">
      <dgm:prSet presAssocID="{A3225F05-9E47-4931-B60A-DF2678C2F4D8}" presName="connTx" presStyleLbl="parChTrans1D2" presStyleIdx="1" presStyleCnt="2"/>
      <dgm:spPr/>
    </dgm:pt>
    <dgm:pt modelId="{4565CE63-F891-40CA-907E-140DF2858225}" type="pres">
      <dgm:prSet presAssocID="{EBFEF65E-F795-4463-BD31-B4D9F91E8BB6}" presName="root2" presStyleCnt="0"/>
      <dgm:spPr/>
    </dgm:pt>
    <dgm:pt modelId="{01FFCB35-91D2-4B91-B867-11234B926B0E}" type="pres">
      <dgm:prSet presAssocID="{EBFEF65E-F795-4463-BD31-B4D9F91E8BB6}" presName="LevelTwoTextNode" presStyleLbl="node2" presStyleIdx="1" presStyleCnt="2" custLinFactNeighborX="309" custLinFactNeighborY="22387">
        <dgm:presLayoutVars>
          <dgm:chPref val="3"/>
        </dgm:presLayoutVars>
      </dgm:prSet>
      <dgm:spPr/>
    </dgm:pt>
    <dgm:pt modelId="{8DC3C474-8D64-4C11-8B2C-794F1B06E61F}" type="pres">
      <dgm:prSet presAssocID="{EBFEF65E-F795-4463-BD31-B4D9F91E8BB6}" presName="level3hierChild" presStyleCnt="0"/>
      <dgm:spPr/>
    </dgm:pt>
  </dgm:ptLst>
  <dgm:cxnLst>
    <dgm:cxn modelId="{46E7A206-CD79-47B3-8EA3-3F3F1FF86AEA}" type="presOf" srcId="{3A69F22E-DDEE-4F7B-9712-4BC6931FBBBB}" destId="{988B2B66-DF7A-452A-9446-2A30D4E7AE5E}" srcOrd="0" destOrd="0" presId="urn:microsoft.com/office/officeart/2005/8/layout/hierarchy2"/>
    <dgm:cxn modelId="{698AD416-1008-4A26-899E-1BA2A1F341C4}" type="presOf" srcId="{0DE11453-E79F-4009-9BC4-D1C1255FFA82}" destId="{6855D602-A9B5-4A67-8A45-432F7C8439A0}" srcOrd="1" destOrd="0" presId="urn:microsoft.com/office/officeart/2005/8/layout/hierarchy2"/>
    <dgm:cxn modelId="{3D12B818-F23E-4E04-BC2A-9DD243BF0338}" srcId="{3A69F22E-DDEE-4F7B-9712-4BC6931FBBBB}" destId="{EBFEF65E-F795-4463-BD31-B4D9F91E8BB6}" srcOrd="1" destOrd="0" parTransId="{A3225F05-9E47-4931-B60A-DF2678C2F4D8}" sibTransId="{BA043F47-62A5-4C88-A96B-D47903694BFA}"/>
    <dgm:cxn modelId="{1435167A-4EE4-460D-BD87-D9D2B0DC57EA}" type="presOf" srcId="{A3225F05-9E47-4931-B60A-DF2678C2F4D8}" destId="{DCF25146-12A9-4D3C-B9DE-726E305ECB4F}" srcOrd="0" destOrd="0" presId="urn:microsoft.com/office/officeart/2005/8/layout/hierarchy2"/>
    <dgm:cxn modelId="{E2B73D82-FB3C-4446-965A-55671EC27B11}" type="presOf" srcId="{EBFEF65E-F795-4463-BD31-B4D9F91E8BB6}" destId="{01FFCB35-91D2-4B91-B867-11234B926B0E}" srcOrd="0" destOrd="0" presId="urn:microsoft.com/office/officeart/2005/8/layout/hierarchy2"/>
    <dgm:cxn modelId="{54EC5489-3CCF-426C-86BA-C4A28CA7A4F1}" type="presOf" srcId="{0DE11453-E79F-4009-9BC4-D1C1255FFA82}" destId="{4B700A05-E654-439A-BE35-8D4AED1EBCD8}" srcOrd="0" destOrd="0" presId="urn:microsoft.com/office/officeart/2005/8/layout/hierarchy2"/>
    <dgm:cxn modelId="{EAD3EDC0-91CC-41C7-BFB1-1EB1C4795874}" type="presOf" srcId="{0F55C367-8A11-48AF-B4DC-EE5819BE93F3}" destId="{33C72634-5545-4821-9954-BAA6BAE3E8AA}" srcOrd="0" destOrd="0" presId="urn:microsoft.com/office/officeart/2005/8/layout/hierarchy2"/>
    <dgm:cxn modelId="{D8DEEFE5-B288-4A72-AD39-C1B6B391B53E}" type="presOf" srcId="{A3225F05-9E47-4931-B60A-DF2678C2F4D8}" destId="{570D9BCE-D35B-4513-B50F-64155CFEFC65}" srcOrd="1" destOrd="0" presId="urn:microsoft.com/office/officeart/2005/8/layout/hierarchy2"/>
    <dgm:cxn modelId="{2B4427F8-1617-47B1-AE46-0EE97CBE859A}" srcId="{3A69F22E-DDEE-4F7B-9712-4BC6931FBBBB}" destId="{0F55C367-8A11-48AF-B4DC-EE5819BE93F3}" srcOrd="0" destOrd="0" parTransId="{0DE11453-E79F-4009-9BC4-D1C1255FFA82}" sibTransId="{944790B2-21C4-470C-9036-190763B85584}"/>
    <dgm:cxn modelId="{84D9B9F9-907D-4E2E-ADBD-D6A8049ED099}" type="presOf" srcId="{5BEF88C0-A4F2-477B-A6B2-21C56A818F8B}" destId="{352D77B4-00F0-4E1E-8AF8-F75E488C74C3}" srcOrd="0" destOrd="0" presId="urn:microsoft.com/office/officeart/2005/8/layout/hierarchy2"/>
    <dgm:cxn modelId="{DDA95CFE-5C77-4DEF-A716-62E3393FED75}" srcId="{5BEF88C0-A4F2-477B-A6B2-21C56A818F8B}" destId="{3A69F22E-DDEE-4F7B-9712-4BC6931FBBBB}" srcOrd="0" destOrd="0" parTransId="{5A6B5209-B980-481A-9F2A-A254BDEBD724}" sibTransId="{EDF86EE0-57A8-447D-8893-12E3E69DB176}"/>
    <dgm:cxn modelId="{8DBB5D3C-5031-4FF6-8D4D-248E9F19693D}" type="presParOf" srcId="{352D77B4-00F0-4E1E-8AF8-F75E488C74C3}" destId="{D4ACA886-DBB9-41CA-8BE0-B125778324F2}" srcOrd="0" destOrd="0" presId="urn:microsoft.com/office/officeart/2005/8/layout/hierarchy2"/>
    <dgm:cxn modelId="{A724AE5E-1028-4016-9D68-F8A77CA455C9}" type="presParOf" srcId="{D4ACA886-DBB9-41CA-8BE0-B125778324F2}" destId="{988B2B66-DF7A-452A-9446-2A30D4E7AE5E}" srcOrd="0" destOrd="0" presId="urn:microsoft.com/office/officeart/2005/8/layout/hierarchy2"/>
    <dgm:cxn modelId="{F4301819-E7F7-406C-A4AE-9317E6040A88}" type="presParOf" srcId="{D4ACA886-DBB9-41CA-8BE0-B125778324F2}" destId="{6DFB4836-4D6D-4FC3-A8FD-D33CA27E0527}" srcOrd="1" destOrd="0" presId="urn:microsoft.com/office/officeart/2005/8/layout/hierarchy2"/>
    <dgm:cxn modelId="{5A5A7145-3FB7-4306-A96B-DBE1B9C169F6}" type="presParOf" srcId="{6DFB4836-4D6D-4FC3-A8FD-D33CA27E0527}" destId="{4B700A05-E654-439A-BE35-8D4AED1EBCD8}" srcOrd="0" destOrd="0" presId="urn:microsoft.com/office/officeart/2005/8/layout/hierarchy2"/>
    <dgm:cxn modelId="{99560072-5AC4-46EE-9A29-902DE4630D87}" type="presParOf" srcId="{4B700A05-E654-439A-BE35-8D4AED1EBCD8}" destId="{6855D602-A9B5-4A67-8A45-432F7C8439A0}" srcOrd="0" destOrd="0" presId="urn:microsoft.com/office/officeart/2005/8/layout/hierarchy2"/>
    <dgm:cxn modelId="{F2140951-53FD-4C36-A513-EE6A0179C861}" type="presParOf" srcId="{6DFB4836-4D6D-4FC3-A8FD-D33CA27E0527}" destId="{417D7CDD-021E-416C-BC2F-584003466FAC}" srcOrd="1" destOrd="0" presId="urn:microsoft.com/office/officeart/2005/8/layout/hierarchy2"/>
    <dgm:cxn modelId="{435F1939-100C-4009-8B50-436A540DE1B4}" type="presParOf" srcId="{417D7CDD-021E-416C-BC2F-584003466FAC}" destId="{33C72634-5545-4821-9954-BAA6BAE3E8AA}" srcOrd="0" destOrd="0" presId="urn:microsoft.com/office/officeart/2005/8/layout/hierarchy2"/>
    <dgm:cxn modelId="{F8B6A269-550F-4607-9DB6-D02F9A290F9F}" type="presParOf" srcId="{417D7CDD-021E-416C-BC2F-584003466FAC}" destId="{C09ED6FC-65FB-45A2-8BD4-B5C7A6F7D115}" srcOrd="1" destOrd="0" presId="urn:microsoft.com/office/officeart/2005/8/layout/hierarchy2"/>
    <dgm:cxn modelId="{6232DAA2-51CA-41DC-814B-B04B06695C24}" type="presParOf" srcId="{6DFB4836-4D6D-4FC3-A8FD-D33CA27E0527}" destId="{DCF25146-12A9-4D3C-B9DE-726E305ECB4F}" srcOrd="2" destOrd="0" presId="urn:microsoft.com/office/officeart/2005/8/layout/hierarchy2"/>
    <dgm:cxn modelId="{B50AD1FB-2841-4FF8-AF4C-91576E9FAE59}" type="presParOf" srcId="{DCF25146-12A9-4D3C-B9DE-726E305ECB4F}" destId="{570D9BCE-D35B-4513-B50F-64155CFEFC65}" srcOrd="0" destOrd="0" presId="urn:microsoft.com/office/officeart/2005/8/layout/hierarchy2"/>
    <dgm:cxn modelId="{FA3236E9-B969-4BE5-9B5C-63CCB2332EE4}" type="presParOf" srcId="{6DFB4836-4D6D-4FC3-A8FD-D33CA27E0527}" destId="{4565CE63-F891-40CA-907E-140DF2858225}" srcOrd="3" destOrd="0" presId="urn:microsoft.com/office/officeart/2005/8/layout/hierarchy2"/>
    <dgm:cxn modelId="{2D410C0B-E3D0-416B-9D9A-0F39DA9F3E8A}" type="presParOf" srcId="{4565CE63-F891-40CA-907E-140DF2858225}" destId="{01FFCB35-91D2-4B91-B867-11234B926B0E}" srcOrd="0" destOrd="0" presId="urn:microsoft.com/office/officeart/2005/8/layout/hierarchy2"/>
    <dgm:cxn modelId="{B95632BC-7FD9-40AE-B7C2-0B078D08BE05}" type="presParOf" srcId="{4565CE63-F891-40CA-907E-140DF2858225}" destId="{8DC3C474-8D64-4C11-8B2C-794F1B06E61F}" srcOrd="1" destOrd="0" presId="urn:microsoft.com/office/officeart/2005/8/layout/hierarchy2"/>
  </dgm:cxnLst>
  <dgm:bg>
    <a:effectLst>
      <a:outerShdw blurRad="50800" dist="38100" dir="2700000" algn="tl" rotWithShape="0">
        <a:prstClr val="black">
          <a:alpha val="40000"/>
        </a:prstClr>
      </a:outerShdw>
    </a:effectLst>
  </dgm:bg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A90B9C1-07FC-44ED-AA4E-1AD676D724EE}" type="doc">
      <dgm:prSet loTypeId="urn:microsoft.com/office/officeart/2008/layout/Lin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081E996B-8714-4168-AF31-E2A3D79B4A19}">
      <dgm:prSet phldrT="[Текст]"/>
      <dgm:spPr/>
      <dgm:t>
        <a:bodyPr/>
        <a:lstStyle/>
        <a:p>
          <a:r>
            <a:rPr lang="ru-RU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Рисуем пластилином. </a:t>
          </a:r>
        </a:p>
        <a:p>
          <a:r>
            <a:rPr lang="ru-RU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Витраж</a:t>
          </a:r>
          <a:endParaRPr lang="ru-RU" dirty="0"/>
        </a:p>
      </dgm:t>
    </dgm:pt>
    <dgm:pt modelId="{D8E8A9F9-51DD-4638-927E-084C9FD58577}" type="parTrans" cxnId="{2DFE9DC1-D1D1-476F-87C3-4FA9A20A2D24}">
      <dgm:prSet/>
      <dgm:spPr/>
      <dgm:t>
        <a:bodyPr/>
        <a:lstStyle/>
        <a:p>
          <a:endParaRPr lang="ru-RU"/>
        </a:p>
      </dgm:t>
    </dgm:pt>
    <dgm:pt modelId="{DDB7D3AF-4A85-40C8-8358-5923F20F7BB8}" type="sibTrans" cxnId="{2DFE9DC1-D1D1-476F-87C3-4FA9A20A2D24}">
      <dgm:prSet/>
      <dgm:spPr/>
      <dgm:t>
        <a:bodyPr/>
        <a:lstStyle/>
        <a:p>
          <a:endParaRPr lang="ru-RU"/>
        </a:p>
      </dgm:t>
    </dgm:pt>
    <dgm:pt modelId="{BA145F94-9ADF-4B95-BE04-84F4AC9CDA35}">
      <dgm:prSet phldrT="[Текст]" custT="1"/>
      <dgm:spPr/>
      <dgm:t>
        <a:bodyPr/>
        <a:lstStyle/>
        <a:p>
          <a:pPr>
            <a:buAutoNum type="arabicPeriod"/>
          </a:pPr>
          <a:r>
            <a:rPr lang="ru-RU" sz="2400" dirty="0">
              <a:latin typeface="Times New Roman" panose="02020603050405020304" pitchFamily="18" charset="0"/>
              <a:cs typeface="Times New Roman" panose="02020603050405020304" pitchFamily="18" charset="0"/>
            </a:rPr>
            <a:t>1. Перевести изображение на поверхность. Работать на той стороне, где изображение.</a:t>
          </a:r>
          <a:endParaRPr lang="ru-RU" sz="2400" dirty="0"/>
        </a:p>
      </dgm:t>
    </dgm:pt>
    <dgm:pt modelId="{8528D8EF-6014-4C34-812A-884047232329}" type="parTrans" cxnId="{9EA7B266-1365-4F40-A3F3-3F6E065DCD01}">
      <dgm:prSet/>
      <dgm:spPr/>
      <dgm:t>
        <a:bodyPr/>
        <a:lstStyle/>
        <a:p>
          <a:endParaRPr lang="ru-RU"/>
        </a:p>
      </dgm:t>
    </dgm:pt>
    <dgm:pt modelId="{9CAE1512-8FC9-4BE9-BE02-06CAA51E8F34}" type="sibTrans" cxnId="{9EA7B266-1365-4F40-A3F3-3F6E065DCD01}">
      <dgm:prSet/>
      <dgm:spPr/>
      <dgm:t>
        <a:bodyPr/>
        <a:lstStyle/>
        <a:p>
          <a:endParaRPr lang="ru-RU"/>
        </a:p>
      </dgm:t>
    </dgm:pt>
    <dgm:pt modelId="{1B2CABF3-ED1B-493C-B6F3-D39E488BC840}">
      <dgm:prSet phldrT="[Текст]" custT="1"/>
      <dgm:spPr/>
      <dgm:t>
        <a:bodyPr/>
        <a:lstStyle/>
        <a:p>
          <a:pPr>
            <a:buAutoNum type="arabicPeriod"/>
          </a:pPr>
          <a:r>
            <a:rPr lang="ru-RU" sz="24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2. Начать работу необходимо с самых мелких деталей или тех, что расположены на переднем плане.</a:t>
          </a:r>
          <a:endParaRPr lang="ru-RU" sz="2400" dirty="0"/>
        </a:p>
      </dgm:t>
    </dgm:pt>
    <dgm:pt modelId="{EE338EFA-E69A-44BC-ACF8-8BD912724E22}" type="parTrans" cxnId="{841AE2EF-7562-46D6-9705-25EF9E7D1E4A}">
      <dgm:prSet/>
      <dgm:spPr/>
      <dgm:t>
        <a:bodyPr/>
        <a:lstStyle/>
        <a:p>
          <a:endParaRPr lang="ru-RU"/>
        </a:p>
      </dgm:t>
    </dgm:pt>
    <dgm:pt modelId="{08B3C0D2-0840-44D7-8429-B1CEBB2E8418}" type="sibTrans" cxnId="{841AE2EF-7562-46D6-9705-25EF9E7D1E4A}">
      <dgm:prSet/>
      <dgm:spPr/>
      <dgm:t>
        <a:bodyPr/>
        <a:lstStyle/>
        <a:p>
          <a:endParaRPr lang="ru-RU"/>
        </a:p>
      </dgm:t>
    </dgm:pt>
    <dgm:pt modelId="{23FF5D88-B0C3-4C8B-B8A8-97320DFAC3B3}">
      <dgm:prSet phldrT="[Текст]" custT="1"/>
      <dgm:spPr/>
      <dgm:t>
        <a:bodyPr/>
        <a:lstStyle/>
        <a:p>
          <a:pPr>
            <a:buAutoNum type="arabicPeriod"/>
          </a:pPr>
          <a:r>
            <a:rPr lang="ru-RU" sz="24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5. В последнюю очередь замазать фон.</a:t>
          </a:r>
        </a:p>
      </dgm:t>
    </dgm:pt>
    <dgm:pt modelId="{E46654C4-7042-4E01-B080-A74BAE861711}" type="parTrans" cxnId="{DA2D0E45-A878-4A08-AE8B-93122428546B}">
      <dgm:prSet/>
      <dgm:spPr/>
      <dgm:t>
        <a:bodyPr/>
        <a:lstStyle/>
        <a:p>
          <a:endParaRPr lang="ru-RU"/>
        </a:p>
      </dgm:t>
    </dgm:pt>
    <dgm:pt modelId="{8F1F18FD-3B84-4129-9EAB-76F50000A0B4}" type="sibTrans" cxnId="{DA2D0E45-A878-4A08-AE8B-93122428546B}">
      <dgm:prSet/>
      <dgm:spPr/>
      <dgm:t>
        <a:bodyPr/>
        <a:lstStyle/>
        <a:p>
          <a:endParaRPr lang="ru-RU"/>
        </a:p>
      </dgm:t>
    </dgm:pt>
    <dgm:pt modelId="{837C4324-D198-49F9-AB38-B1804C0AF514}">
      <dgm:prSet phldrT="[Текст]" custT="1"/>
      <dgm:spPr/>
      <dgm:t>
        <a:bodyPr/>
        <a:lstStyle/>
        <a:p>
          <a:pPr>
            <a:buAutoNum type="arabicPeriod"/>
          </a:pPr>
          <a:r>
            <a:rPr lang="ru-RU" sz="2400" dirty="0">
              <a:latin typeface="Times New Roman" panose="02020603050405020304" pitchFamily="18" charset="0"/>
              <a:cs typeface="Times New Roman" panose="02020603050405020304" pitchFamily="18" charset="0"/>
            </a:rPr>
            <a:t>4. Продолжать работу с более крупными деталями.</a:t>
          </a:r>
          <a:endParaRPr lang="ru-RU" sz="2400" dirty="0">
            <a:solidFill>
              <a:schemeClr val="tx1">
                <a:lumMod val="95000"/>
                <a:lumOff val="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41BD233-40E8-456F-AD73-7BD9D9265AF9}" type="parTrans" cxnId="{4FAB569D-679A-48DB-848E-7D0856BF2516}">
      <dgm:prSet/>
      <dgm:spPr/>
      <dgm:t>
        <a:bodyPr/>
        <a:lstStyle/>
        <a:p>
          <a:endParaRPr lang="ru-RU"/>
        </a:p>
      </dgm:t>
    </dgm:pt>
    <dgm:pt modelId="{43C6BD3C-618A-4C54-BC6A-61317BC5237F}" type="sibTrans" cxnId="{4FAB569D-679A-48DB-848E-7D0856BF2516}">
      <dgm:prSet/>
      <dgm:spPr/>
      <dgm:t>
        <a:bodyPr/>
        <a:lstStyle/>
        <a:p>
          <a:endParaRPr lang="ru-RU"/>
        </a:p>
      </dgm:t>
    </dgm:pt>
    <dgm:pt modelId="{1F15EF02-044A-435D-A381-0C269C606526}">
      <dgm:prSet phldrT="[Текст]" custT="1"/>
      <dgm:spPr/>
      <dgm:t>
        <a:bodyPr/>
        <a:lstStyle/>
        <a:p>
          <a:pPr>
            <a:buAutoNum type="arabicPeriod"/>
          </a:pPr>
          <a:r>
            <a:rPr lang="ru-RU" sz="24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3. Контролировать чтобы цвет не выходил за контур.</a:t>
          </a:r>
        </a:p>
      </dgm:t>
    </dgm:pt>
    <dgm:pt modelId="{93477F36-16C3-495C-AC3D-4872098918D2}" type="parTrans" cxnId="{2F31549A-FB69-4BEF-99EC-CC4F481FC50F}">
      <dgm:prSet/>
      <dgm:spPr/>
      <dgm:t>
        <a:bodyPr/>
        <a:lstStyle/>
        <a:p>
          <a:endParaRPr lang="ru-RU"/>
        </a:p>
      </dgm:t>
    </dgm:pt>
    <dgm:pt modelId="{E49226A8-CAA6-4986-81C2-F0890A4AE72A}" type="sibTrans" cxnId="{2F31549A-FB69-4BEF-99EC-CC4F481FC50F}">
      <dgm:prSet/>
      <dgm:spPr/>
      <dgm:t>
        <a:bodyPr/>
        <a:lstStyle/>
        <a:p>
          <a:endParaRPr lang="ru-RU"/>
        </a:p>
      </dgm:t>
    </dgm:pt>
    <dgm:pt modelId="{32AEE05A-CF87-45EE-AFC5-8A5D990E6B38}" type="pres">
      <dgm:prSet presAssocID="{8A90B9C1-07FC-44ED-AA4E-1AD676D724EE}" presName="vert0" presStyleCnt="0">
        <dgm:presLayoutVars>
          <dgm:dir/>
          <dgm:animOne val="branch"/>
          <dgm:animLvl val="lvl"/>
        </dgm:presLayoutVars>
      </dgm:prSet>
      <dgm:spPr/>
    </dgm:pt>
    <dgm:pt modelId="{5E5C7F4F-9FE5-40C3-A161-4DDCA3B51925}" type="pres">
      <dgm:prSet presAssocID="{081E996B-8714-4168-AF31-E2A3D79B4A19}" presName="thickLine" presStyleLbl="alignNode1" presStyleIdx="0" presStyleCnt="1"/>
      <dgm:spPr/>
    </dgm:pt>
    <dgm:pt modelId="{2DA83702-C7CA-4272-9730-68304CD10B63}" type="pres">
      <dgm:prSet presAssocID="{081E996B-8714-4168-AF31-E2A3D79B4A19}" presName="horz1" presStyleCnt="0"/>
      <dgm:spPr/>
    </dgm:pt>
    <dgm:pt modelId="{03EDF2E5-611B-4201-8736-6545357012D5}" type="pres">
      <dgm:prSet presAssocID="{081E996B-8714-4168-AF31-E2A3D79B4A19}" presName="tx1" presStyleLbl="revTx" presStyleIdx="0" presStyleCnt="6" custScaleX="212799"/>
      <dgm:spPr/>
    </dgm:pt>
    <dgm:pt modelId="{E4F0EE99-E484-4F59-B1BC-55580C0A8E3C}" type="pres">
      <dgm:prSet presAssocID="{081E996B-8714-4168-AF31-E2A3D79B4A19}" presName="vert1" presStyleCnt="0"/>
      <dgm:spPr/>
    </dgm:pt>
    <dgm:pt modelId="{738F4C93-E4EE-4A53-8BB9-75CCCA2E53E6}" type="pres">
      <dgm:prSet presAssocID="{BA145F94-9ADF-4B95-BE04-84F4AC9CDA35}" presName="vertSpace2a" presStyleCnt="0"/>
      <dgm:spPr/>
    </dgm:pt>
    <dgm:pt modelId="{A28BA737-A472-4C8E-995C-5A450D548974}" type="pres">
      <dgm:prSet presAssocID="{BA145F94-9ADF-4B95-BE04-84F4AC9CDA35}" presName="horz2" presStyleCnt="0"/>
      <dgm:spPr/>
    </dgm:pt>
    <dgm:pt modelId="{05108149-19C6-4ABF-BDC9-A39DB5C4D8BE}" type="pres">
      <dgm:prSet presAssocID="{BA145F94-9ADF-4B95-BE04-84F4AC9CDA35}" presName="horzSpace2" presStyleCnt="0"/>
      <dgm:spPr/>
    </dgm:pt>
    <dgm:pt modelId="{B99737B9-4A48-402F-9662-43B0203456B8}" type="pres">
      <dgm:prSet presAssocID="{BA145F94-9ADF-4B95-BE04-84F4AC9CDA35}" presName="tx2" presStyleLbl="revTx" presStyleIdx="1" presStyleCnt="6" custScaleY="25204"/>
      <dgm:spPr/>
    </dgm:pt>
    <dgm:pt modelId="{A7C87B37-1F88-416E-B440-D132B421ADBF}" type="pres">
      <dgm:prSet presAssocID="{BA145F94-9ADF-4B95-BE04-84F4AC9CDA35}" presName="vert2" presStyleCnt="0"/>
      <dgm:spPr/>
    </dgm:pt>
    <dgm:pt modelId="{31F4E6C3-4B10-45C6-B827-DC9239C1D28B}" type="pres">
      <dgm:prSet presAssocID="{BA145F94-9ADF-4B95-BE04-84F4AC9CDA35}" presName="thinLine2b" presStyleLbl="callout" presStyleIdx="0" presStyleCnt="5"/>
      <dgm:spPr/>
    </dgm:pt>
    <dgm:pt modelId="{D490B8E9-8718-4344-A709-457DB38C76D5}" type="pres">
      <dgm:prSet presAssocID="{BA145F94-9ADF-4B95-BE04-84F4AC9CDA35}" presName="vertSpace2b" presStyleCnt="0"/>
      <dgm:spPr/>
    </dgm:pt>
    <dgm:pt modelId="{2631CD23-72B7-4C43-A7DC-B78B08914463}" type="pres">
      <dgm:prSet presAssocID="{1B2CABF3-ED1B-493C-B6F3-D39E488BC840}" presName="horz2" presStyleCnt="0"/>
      <dgm:spPr/>
    </dgm:pt>
    <dgm:pt modelId="{03D4C424-858E-489A-AA9A-8E514F464682}" type="pres">
      <dgm:prSet presAssocID="{1B2CABF3-ED1B-493C-B6F3-D39E488BC840}" presName="horzSpace2" presStyleCnt="0"/>
      <dgm:spPr/>
    </dgm:pt>
    <dgm:pt modelId="{F8CA8A89-12CE-432D-9833-A27B11844D1C}" type="pres">
      <dgm:prSet presAssocID="{1B2CABF3-ED1B-493C-B6F3-D39E488BC840}" presName="tx2" presStyleLbl="revTx" presStyleIdx="2" presStyleCnt="6" custScaleY="23777"/>
      <dgm:spPr/>
    </dgm:pt>
    <dgm:pt modelId="{12AAAC1C-F395-4F7D-A92A-AD8051C71D43}" type="pres">
      <dgm:prSet presAssocID="{1B2CABF3-ED1B-493C-B6F3-D39E488BC840}" presName="vert2" presStyleCnt="0"/>
      <dgm:spPr/>
    </dgm:pt>
    <dgm:pt modelId="{D088F2BF-4769-4E98-8711-147078ECAC09}" type="pres">
      <dgm:prSet presAssocID="{1B2CABF3-ED1B-493C-B6F3-D39E488BC840}" presName="thinLine2b" presStyleLbl="callout" presStyleIdx="1" presStyleCnt="5"/>
      <dgm:spPr/>
    </dgm:pt>
    <dgm:pt modelId="{40AAD38D-C545-4AA1-AD2C-D5A70C4F8419}" type="pres">
      <dgm:prSet presAssocID="{1B2CABF3-ED1B-493C-B6F3-D39E488BC840}" presName="vertSpace2b" presStyleCnt="0"/>
      <dgm:spPr/>
    </dgm:pt>
    <dgm:pt modelId="{400242A8-C312-41E0-B7A4-671B46674054}" type="pres">
      <dgm:prSet presAssocID="{1F15EF02-044A-435D-A381-0C269C606526}" presName="horz2" presStyleCnt="0"/>
      <dgm:spPr/>
    </dgm:pt>
    <dgm:pt modelId="{D3281765-82A4-4386-A5C2-A16A9D521DA2}" type="pres">
      <dgm:prSet presAssocID="{1F15EF02-044A-435D-A381-0C269C606526}" presName="horzSpace2" presStyleCnt="0"/>
      <dgm:spPr/>
    </dgm:pt>
    <dgm:pt modelId="{8E749136-C2D2-4923-9649-A56BFDC0C7B6}" type="pres">
      <dgm:prSet presAssocID="{1F15EF02-044A-435D-A381-0C269C606526}" presName="tx2" presStyleLbl="revTx" presStyleIdx="3" presStyleCnt="6" custScaleY="20484"/>
      <dgm:spPr/>
    </dgm:pt>
    <dgm:pt modelId="{6DA92F74-19CE-44FF-B720-E0AD13FFC234}" type="pres">
      <dgm:prSet presAssocID="{1F15EF02-044A-435D-A381-0C269C606526}" presName="vert2" presStyleCnt="0"/>
      <dgm:spPr/>
    </dgm:pt>
    <dgm:pt modelId="{9EB0E290-CC9E-4E7C-8F68-5B6E2C7B3CD2}" type="pres">
      <dgm:prSet presAssocID="{1F15EF02-044A-435D-A381-0C269C606526}" presName="thinLine2b" presStyleLbl="callout" presStyleIdx="2" presStyleCnt="5"/>
      <dgm:spPr/>
    </dgm:pt>
    <dgm:pt modelId="{E18A8E12-51FC-4C67-8D6E-8A55E084DD78}" type="pres">
      <dgm:prSet presAssocID="{1F15EF02-044A-435D-A381-0C269C606526}" presName="vertSpace2b" presStyleCnt="0"/>
      <dgm:spPr/>
    </dgm:pt>
    <dgm:pt modelId="{C03B1B2E-725D-4C59-B946-0B933C2F6920}" type="pres">
      <dgm:prSet presAssocID="{837C4324-D198-49F9-AB38-B1804C0AF514}" presName="horz2" presStyleCnt="0"/>
      <dgm:spPr/>
    </dgm:pt>
    <dgm:pt modelId="{024150ED-1072-4DB7-A025-5A232E46B973}" type="pres">
      <dgm:prSet presAssocID="{837C4324-D198-49F9-AB38-B1804C0AF514}" presName="horzSpace2" presStyleCnt="0"/>
      <dgm:spPr/>
    </dgm:pt>
    <dgm:pt modelId="{79CB4224-6500-47BD-A0F4-15EA51A9574A}" type="pres">
      <dgm:prSet presAssocID="{837C4324-D198-49F9-AB38-B1804C0AF514}" presName="tx2" presStyleLbl="revTx" presStyleIdx="4" presStyleCnt="6" custScaleY="18653"/>
      <dgm:spPr/>
    </dgm:pt>
    <dgm:pt modelId="{5017953F-F7EA-4A84-8D5B-EF12D6D7D403}" type="pres">
      <dgm:prSet presAssocID="{837C4324-D198-49F9-AB38-B1804C0AF514}" presName="vert2" presStyleCnt="0"/>
      <dgm:spPr/>
    </dgm:pt>
    <dgm:pt modelId="{5FE9615A-AC81-48EC-AA62-478FD8CAD2E8}" type="pres">
      <dgm:prSet presAssocID="{837C4324-D198-49F9-AB38-B1804C0AF514}" presName="thinLine2b" presStyleLbl="callout" presStyleIdx="3" presStyleCnt="5"/>
      <dgm:spPr/>
    </dgm:pt>
    <dgm:pt modelId="{C9DE9E33-30A1-497D-95A7-948B64E336EC}" type="pres">
      <dgm:prSet presAssocID="{837C4324-D198-49F9-AB38-B1804C0AF514}" presName="vertSpace2b" presStyleCnt="0"/>
      <dgm:spPr/>
    </dgm:pt>
    <dgm:pt modelId="{061C7178-4565-495E-B324-93FCBF073C25}" type="pres">
      <dgm:prSet presAssocID="{23FF5D88-B0C3-4C8B-B8A8-97320DFAC3B3}" presName="horz2" presStyleCnt="0"/>
      <dgm:spPr/>
    </dgm:pt>
    <dgm:pt modelId="{B5B48D19-AC28-406D-A539-D31B8AB3AB8A}" type="pres">
      <dgm:prSet presAssocID="{23FF5D88-B0C3-4C8B-B8A8-97320DFAC3B3}" presName="horzSpace2" presStyleCnt="0"/>
      <dgm:spPr/>
    </dgm:pt>
    <dgm:pt modelId="{69E3D071-F7D1-4C37-A0D8-6FB3D044D96D}" type="pres">
      <dgm:prSet presAssocID="{23FF5D88-B0C3-4C8B-B8A8-97320DFAC3B3}" presName="tx2" presStyleLbl="revTx" presStyleIdx="5" presStyleCnt="6" custScaleY="16430"/>
      <dgm:spPr/>
    </dgm:pt>
    <dgm:pt modelId="{021CB4D6-A2A8-41A5-970C-31295DB88B8D}" type="pres">
      <dgm:prSet presAssocID="{23FF5D88-B0C3-4C8B-B8A8-97320DFAC3B3}" presName="vert2" presStyleCnt="0"/>
      <dgm:spPr/>
    </dgm:pt>
    <dgm:pt modelId="{26DD6346-BD42-45D7-93FA-2DD6B732A570}" type="pres">
      <dgm:prSet presAssocID="{23FF5D88-B0C3-4C8B-B8A8-97320DFAC3B3}" presName="thinLine2b" presStyleLbl="callout" presStyleIdx="4" presStyleCnt="5"/>
      <dgm:spPr/>
    </dgm:pt>
    <dgm:pt modelId="{29C9B39E-759A-4E5A-B34E-61A1B8334DCA}" type="pres">
      <dgm:prSet presAssocID="{23FF5D88-B0C3-4C8B-B8A8-97320DFAC3B3}" presName="vertSpace2b" presStyleCnt="0"/>
      <dgm:spPr/>
    </dgm:pt>
  </dgm:ptLst>
  <dgm:cxnLst>
    <dgm:cxn modelId="{9271820D-E255-42F6-8B41-59278DB43C06}" type="presOf" srcId="{BA145F94-9ADF-4B95-BE04-84F4AC9CDA35}" destId="{B99737B9-4A48-402F-9662-43B0203456B8}" srcOrd="0" destOrd="0" presId="urn:microsoft.com/office/officeart/2008/layout/LinedList"/>
    <dgm:cxn modelId="{65B73E37-9C0E-433E-9F55-A7AA109E5020}" type="presOf" srcId="{837C4324-D198-49F9-AB38-B1804C0AF514}" destId="{79CB4224-6500-47BD-A0F4-15EA51A9574A}" srcOrd="0" destOrd="0" presId="urn:microsoft.com/office/officeart/2008/layout/LinedList"/>
    <dgm:cxn modelId="{5565695D-FA5C-4A4D-B4F7-D1AF0282950C}" type="presOf" srcId="{1F15EF02-044A-435D-A381-0C269C606526}" destId="{8E749136-C2D2-4923-9649-A56BFDC0C7B6}" srcOrd="0" destOrd="0" presId="urn:microsoft.com/office/officeart/2008/layout/LinedList"/>
    <dgm:cxn modelId="{DA2D0E45-A878-4A08-AE8B-93122428546B}" srcId="{081E996B-8714-4168-AF31-E2A3D79B4A19}" destId="{23FF5D88-B0C3-4C8B-B8A8-97320DFAC3B3}" srcOrd="4" destOrd="0" parTransId="{E46654C4-7042-4E01-B080-A74BAE861711}" sibTransId="{8F1F18FD-3B84-4129-9EAB-76F50000A0B4}"/>
    <dgm:cxn modelId="{9EA7B266-1365-4F40-A3F3-3F6E065DCD01}" srcId="{081E996B-8714-4168-AF31-E2A3D79B4A19}" destId="{BA145F94-9ADF-4B95-BE04-84F4AC9CDA35}" srcOrd="0" destOrd="0" parTransId="{8528D8EF-6014-4C34-812A-884047232329}" sibTransId="{9CAE1512-8FC9-4BE9-BE02-06CAA51E8F34}"/>
    <dgm:cxn modelId="{5DFFCF48-EA51-4FA3-AB26-06985FC56734}" type="presOf" srcId="{1B2CABF3-ED1B-493C-B6F3-D39E488BC840}" destId="{F8CA8A89-12CE-432D-9833-A27B11844D1C}" srcOrd="0" destOrd="0" presId="urn:microsoft.com/office/officeart/2008/layout/LinedList"/>
    <dgm:cxn modelId="{2F31549A-FB69-4BEF-99EC-CC4F481FC50F}" srcId="{081E996B-8714-4168-AF31-E2A3D79B4A19}" destId="{1F15EF02-044A-435D-A381-0C269C606526}" srcOrd="2" destOrd="0" parTransId="{93477F36-16C3-495C-AC3D-4872098918D2}" sibTransId="{E49226A8-CAA6-4986-81C2-F0890A4AE72A}"/>
    <dgm:cxn modelId="{4FAB569D-679A-48DB-848E-7D0856BF2516}" srcId="{081E996B-8714-4168-AF31-E2A3D79B4A19}" destId="{837C4324-D198-49F9-AB38-B1804C0AF514}" srcOrd="3" destOrd="0" parTransId="{041BD233-40E8-456F-AD73-7BD9D9265AF9}" sibTransId="{43C6BD3C-618A-4C54-BC6A-61317BC5237F}"/>
    <dgm:cxn modelId="{D8CFE19E-2AD6-4C03-A1FA-F01B924A4A08}" type="presOf" srcId="{23FF5D88-B0C3-4C8B-B8A8-97320DFAC3B3}" destId="{69E3D071-F7D1-4C37-A0D8-6FB3D044D96D}" srcOrd="0" destOrd="0" presId="urn:microsoft.com/office/officeart/2008/layout/LinedList"/>
    <dgm:cxn modelId="{4157ABAA-614F-4724-9CE0-A65849CDD508}" type="presOf" srcId="{081E996B-8714-4168-AF31-E2A3D79B4A19}" destId="{03EDF2E5-611B-4201-8736-6545357012D5}" srcOrd="0" destOrd="0" presId="urn:microsoft.com/office/officeart/2008/layout/LinedList"/>
    <dgm:cxn modelId="{2DFE9DC1-D1D1-476F-87C3-4FA9A20A2D24}" srcId="{8A90B9C1-07FC-44ED-AA4E-1AD676D724EE}" destId="{081E996B-8714-4168-AF31-E2A3D79B4A19}" srcOrd="0" destOrd="0" parTransId="{D8E8A9F9-51DD-4638-927E-084C9FD58577}" sibTransId="{DDB7D3AF-4A85-40C8-8358-5923F20F7BB8}"/>
    <dgm:cxn modelId="{316DA5D2-9BBF-4A8D-86BC-9F5AC8C33AFE}" type="presOf" srcId="{8A90B9C1-07FC-44ED-AA4E-1AD676D724EE}" destId="{32AEE05A-CF87-45EE-AFC5-8A5D990E6B38}" srcOrd="0" destOrd="0" presId="urn:microsoft.com/office/officeart/2008/layout/LinedList"/>
    <dgm:cxn modelId="{841AE2EF-7562-46D6-9705-25EF9E7D1E4A}" srcId="{081E996B-8714-4168-AF31-E2A3D79B4A19}" destId="{1B2CABF3-ED1B-493C-B6F3-D39E488BC840}" srcOrd="1" destOrd="0" parTransId="{EE338EFA-E69A-44BC-ACF8-8BD912724E22}" sibTransId="{08B3C0D2-0840-44D7-8429-B1CEBB2E8418}"/>
    <dgm:cxn modelId="{B4B3597F-23AA-45C5-8CC7-72DD2129F5A4}" type="presParOf" srcId="{32AEE05A-CF87-45EE-AFC5-8A5D990E6B38}" destId="{5E5C7F4F-9FE5-40C3-A161-4DDCA3B51925}" srcOrd="0" destOrd="0" presId="urn:microsoft.com/office/officeart/2008/layout/LinedList"/>
    <dgm:cxn modelId="{537571E6-1592-421B-8F17-00C7832FAD2B}" type="presParOf" srcId="{32AEE05A-CF87-45EE-AFC5-8A5D990E6B38}" destId="{2DA83702-C7CA-4272-9730-68304CD10B63}" srcOrd="1" destOrd="0" presId="urn:microsoft.com/office/officeart/2008/layout/LinedList"/>
    <dgm:cxn modelId="{7E9D25B7-6709-4020-98DD-0F65FD4CEEF3}" type="presParOf" srcId="{2DA83702-C7CA-4272-9730-68304CD10B63}" destId="{03EDF2E5-611B-4201-8736-6545357012D5}" srcOrd="0" destOrd="0" presId="urn:microsoft.com/office/officeart/2008/layout/LinedList"/>
    <dgm:cxn modelId="{2F968F8F-0D61-4343-B604-668225FC07B5}" type="presParOf" srcId="{2DA83702-C7CA-4272-9730-68304CD10B63}" destId="{E4F0EE99-E484-4F59-B1BC-55580C0A8E3C}" srcOrd="1" destOrd="0" presId="urn:microsoft.com/office/officeart/2008/layout/LinedList"/>
    <dgm:cxn modelId="{4385368D-E6D4-4FBE-9EAC-793492FA4989}" type="presParOf" srcId="{E4F0EE99-E484-4F59-B1BC-55580C0A8E3C}" destId="{738F4C93-E4EE-4A53-8BB9-75CCCA2E53E6}" srcOrd="0" destOrd="0" presId="urn:microsoft.com/office/officeart/2008/layout/LinedList"/>
    <dgm:cxn modelId="{99469064-F2D3-4EB6-BC1B-225F9D8DFDB1}" type="presParOf" srcId="{E4F0EE99-E484-4F59-B1BC-55580C0A8E3C}" destId="{A28BA737-A472-4C8E-995C-5A450D548974}" srcOrd="1" destOrd="0" presId="urn:microsoft.com/office/officeart/2008/layout/LinedList"/>
    <dgm:cxn modelId="{F70B252B-C6FE-434E-8F93-4808AAFB81D6}" type="presParOf" srcId="{A28BA737-A472-4C8E-995C-5A450D548974}" destId="{05108149-19C6-4ABF-BDC9-A39DB5C4D8BE}" srcOrd="0" destOrd="0" presId="urn:microsoft.com/office/officeart/2008/layout/LinedList"/>
    <dgm:cxn modelId="{C3BACE79-8380-4FC7-BC5A-406801519D0A}" type="presParOf" srcId="{A28BA737-A472-4C8E-995C-5A450D548974}" destId="{B99737B9-4A48-402F-9662-43B0203456B8}" srcOrd="1" destOrd="0" presId="urn:microsoft.com/office/officeart/2008/layout/LinedList"/>
    <dgm:cxn modelId="{1E9B6B71-803E-482A-9604-4CEF427983ED}" type="presParOf" srcId="{A28BA737-A472-4C8E-995C-5A450D548974}" destId="{A7C87B37-1F88-416E-B440-D132B421ADBF}" srcOrd="2" destOrd="0" presId="urn:microsoft.com/office/officeart/2008/layout/LinedList"/>
    <dgm:cxn modelId="{B73E24F9-0A67-4EB9-88A7-58E9B3E4FA72}" type="presParOf" srcId="{E4F0EE99-E484-4F59-B1BC-55580C0A8E3C}" destId="{31F4E6C3-4B10-45C6-B827-DC9239C1D28B}" srcOrd="2" destOrd="0" presId="urn:microsoft.com/office/officeart/2008/layout/LinedList"/>
    <dgm:cxn modelId="{5DE11693-974B-40F4-B760-31D819F4059F}" type="presParOf" srcId="{E4F0EE99-E484-4F59-B1BC-55580C0A8E3C}" destId="{D490B8E9-8718-4344-A709-457DB38C76D5}" srcOrd="3" destOrd="0" presId="urn:microsoft.com/office/officeart/2008/layout/LinedList"/>
    <dgm:cxn modelId="{A564298F-C4C8-4BCD-BABF-7DAF483211AB}" type="presParOf" srcId="{E4F0EE99-E484-4F59-B1BC-55580C0A8E3C}" destId="{2631CD23-72B7-4C43-A7DC-B78B08914463}" srcOrd="4" destOrd="0" presId="urn:microsoft.com/office/officeart/2008/layout/LinedList"/>
    <dgm:cxn modelId="{A860DA1A-0021-47DC-A928-1A3DF7ECD1F4}" type="presParOf" srcId="{2631CD23-72B7-4C43-A7DC-B78B08914463}" destId="{03D4C424-858E-489A-AA9A-8E514F464682}" srcOrd="0" destOrd="0" presId="urn:microsoft.com/office/officeart/2008/layout/LinedList"/>
    <dgm:cxn modelId="{8EF13034-D7DC-4069-A26C-9F1DE21DB6B0}" type="presParOf" srcId="{2631CD23-72B7-4C43-A7DC-B78B08914463}" destId="{F8CA8A89-12CE-432D-9833-A27B11844D1C}" srcOrd="1" destOrd="0" presId="urn:microsoft.com/office/officeart/2008/layout/LinedList"/>
    <dgm:cxn modelId="{CA2803D6-44AF-419F-A40C-3DDC72B22F66}" type="presParOf" srcId="{2631CD23-72B7-4C43-A7DC-B78B08914463}" destId="{12AAAC1C-F395-4F7D-A92A-AD8051C71D43}" srcOrd="2" destOrd="0" presId="urn:microsoft.com/office/officeart/2008/layout/LinedList"/>
    <dgm:cxn modelId="{2E4A7D2E-2659-446C-A43D-2E2D2B178040}" type="presParOf" srcId="{E4F0EE99-E484-4F59-B1BC-55580C0A8E3C}" destId="{D088F2BF-4769-4E98-8711-147078ECAC09}" srcOrd="5" destOrd="0" presId="urn:microsoft.com/office/officeart/2008/layout/LinedList"/>
    <dgm:cxn modelId="{B524BEE0-AEEC-464B-9667-8680E3F9E7B6}" type="presParOf" srcId="{E4F0EE99-E484-4F59-B1BC-55580C0A8E3C}" destId="{40AAD38D-C545-4AA1-AD2C-D5A70C4F8419}" srcOrd="6" destOrd="0" presId="urn:microsoft.com/office/officeart/2008/layout/LinedList"/>
    <dgm:cxn modelId="{96C0E9AB-4EFA-4B65-BAE5-0D20AD53CBC8}" type="presParOf" srcId="{E4F0EE99-E484-4F59-B1BC-55580C0A8E3C}" destId="{400242A8-C312-41E0-B7A4-671B46674054}" srcOrd="7" destOrd="0" presId="urn:microsoft.com/office/officeart/2008/layout/LinedList"/>
    <dgm:cxn modelId="{561A82C1-8E3C-4AEE-885D-B7536D14001D}" type="presParOf" srcId="{400242A8-C312-41E0-B7A4-671B46674054}" destId="{D3281765-82A4-4386-A5C2-A16A9D521DA2}" srcOrd="0" destOrd="0" presId="urn:microsoft.com/office/officeart/2008/layout/LinedList"/>
    <dgm:cxn modelId="{ECFCAF8B-36FB-4550-ACB8-8BB5D8AB951B}" type="presParOf" srcId="{400242A8-C312-41E0-B7A4-671B46674054}" destId="{8E749136-C2D2-4923-9649-A56BFDC0C7B6}" srcOrd="1" destOrd="0" presId="urn:microsoft.com/office/officeart/2008/layout/LinedList"/>
    <dgm:cxn modelId="{E62385BF-27AB-4CE2-9D54-A38843C74397}" type="presParOf" srcId="{400242A8-C312-41E0-B7A4-671B46674054}" destId="{6DA92F74-19CE-44FF-B720-E0AD13FFC234}" srcOrd="2" destOrd="0" presId="urn:microsoft.com/office/officeart/2008/layout/LinedList"/>
    <dgm:cxn modelId="{54B63374-2673-45B0-A14D-567CA548739F}" type="presParOf" srcId="{E4F0EE99-E484-4F59-B1BC-55580C0A8E3C}" destId="{9EB0E290-CC9E-4E7C-8F68-5B6E2C7B3CD2}" srcOrd="8" destOrd="0" presId="urn:microsoft.com/office/officeart/2008/layout/LinedList"/>
    <dgm:cxn modelId="{43883B3C-1859-4D3F-9167-B9B6FEC1621D}" type="presParOf" srcId="{E4F0EE99-E484-4F59-B1BC-55580C0A8E3C}" destId="{E18A8E12-51FC-4C67-8D6E-8A55E084DD78}" srcOrd="9" destOrd="0" presId="urn:microsoft.com/office/officeart/2008/layout/LinedList"/>
    <dgm:cxn modelId="{4214F409-46AA-4E5D-A801-38CD2F27C58B}" type="presParOf" srcId="{E4F0EE99-E484-4F59-B1BC-55580C0A8E3C}" destId="{C03B1B2E-725D-4C59-B946-0B933C2F6920}" srcOrd="10" destOrd="0" presId="urn:microsoft.com/office/officeart/2008/layout/LinedList"/>
    <dgm:cxn modelId="{8B5C2180-70DD-46A6-9AB4-4B0F2BCBA820}" type="presParOf" srcId="{C03B1B2E-725D-4C59-B946-0B933C2F6920}" destId="{024150ED-1072-4DB7-A025-5A232E46B973}" srcOrd="0" destOrd="0" presId="urn:microsoft.com/office/officeart/2008/layout/LinedList"/>
    <dgm:cxn modelId="{E1B3CBCF-1119-4B88-B6E4-FB29FA99D497}" type="presParOf" srcId="{C03B1B2E-725D-4C59-B946-0B933C2F6920}" destId="{79CB4224-6500-47BD-A0F4-15EA51A9574A}" srcOrd="1" destOrd="0" presId="urn:microsoft.com/office/officeart/2008/layout/LinedList"/>
    <dgm:cxn modelId="{E735DC5F-770D-40F6-855B-B2667E3044DC}" type="presParOf" srcId="{C03B1B2E-725D-4C59-B946-0B933C2F6920}" destId="{5017953F-F7EA-4A84-8D5B-EF12D6D7D403}" srcOrd="2" destOrd="0" presId="urn:microsoft.com/office/officeart/2008/layout/LinedList"/>
    <dgm:cxn modelId="{3CC78BFE-0990-408B-8CE3-E499B34BC88B}" type="presParOf" srcId="{E4F0EE99-E484-4F59-B1BC-55580C0A8E3C}" destId="{5FE9615A-AC81-48EC-AA62-478FD8CAD2E8}" srcOrd="11" destOrd="0" presId="urn:microsoft.com/office/officeart/2008/layout/LinedList"/>
    <dgm:cxn modelId="{D778DC62-A0A6-49C9-BD20-945C2C53BDAC}" type="presParOf" srcId="{E4F0EE99-E484-4F59-B1BC-55580C0A8E3C}" destId="{C9DE9E33-30A1-497D-95A7-948B64E336EC}" srcOrd="12" destOrd="0" presId="urn:microsoft.com/office/officeart/2008/layout/LinedList"/>
    <dgm:cxn modelId="{1FFFCD36-5070-4886-BBB2-E42521425BB0}" type="presParOf" srcId="{E4F0EE99-E484-4F59-B1BC-55580C0A8E3C}" destId="{061C7178-4565-495E-B324-93FCBF073C25}" srcOrd="13" destOrd="0" presId="urn:microsoft.com/office/officeart/2008/layout/LinedList"/>
    <dgm:cxn modelId="{CE9C9F0B-4849-4FA5-9E87-51B789D88FC1}" type="presParOf" srcId="{061C7178-4565-495E-B324-93FCBF073C25}" destId="{B5B48D19-AC28-406D-A539-D31B8AB3AB8A}" srcOrd="0" destOrd="0" presId="urn:microsoft.com/office/officeart/2008/layout/LinedList"/>
    <dgm:cxn modelId="{87D20D3F-CA5B-4538-A310-289F3A70D8AE}" type="presParOf" srcId="{061C7178-4565-495E-B324-93FCBF073C25}" destId="{69E3D071-F7D1-4C37-A0D8-6FB3D044D96D}" srcOrd="1" destOrd="0" presId="urn:microsoft.com/office/officeart/2008/layout/LinedList"/>
    <dgm:cxn modelId="{C46A5D1C-E68C-496B-9A37-6F09064CDDF7}" type="presParOf" srcId="{061C7178-4565-495E-B324-93FCBF073C25}" destId="{021CB4D6-A2A8-41A5-970C-31295DB88B8D}" srcOrd="2" destOrd="0" presId="urn:microsoft.com/office/officeart/2008/layout/LinedList"/>
    <dgm:cxn modelId="{1BD02FE0-2506-4997-82D3-738B87542FA1}" type="presParOf" srcId="{E4F0EE99-E484-4F59-B1BC-55580C0A8E3C}" destId="{26DD6346-BD42-45D7-93FA-2DD6B732A570}" srcOrd="14" destOrd="0" presId="urn:microsoft.com/office/officeart/2008/layout/LinedList"/>
    <dgm:cxn modelId="{79D9EA9E-B5AC-4075-972F-D15260D83629}" type="presParOf" srcId="{E4F0EE99-E484-4F59-B1BC-55580C0A8E3C}" destId="{29C9B39E-759A-4E5A-B34E-61A1B8334DCA}" srcOrd="15" destOrd="0" presId="urn:microsoft.com/office/officeart/2008/layout/LinedLis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88B2B66-DF7A-452A-9446-2A30D4E7AE5E}">
      <dsp:nvSpPr>
        <dsp:cNvPr id="0" name=""/>
        <dsp:cNvSpPr/>
      </dsp:nvSpPr>
      <dsp:spPr>
        <a:xfrm>
          <a:off x="220785" y="2240436"/>
          <a:ext cx="5453178" cy="2010847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4000" b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Пластилинография</a:t>
          </a:r>
        </a:p>
      </dsp:txBody>
      <dsp:txXfrm>
        <a:off x="279681" y="2299332"/>
        <a:ext cx="5335386" cy="1893055"/>
      </dsp:txXfrm>
    </dsp:sp>
    <dsp:sp modelId="{4B700A05-E654-439A-BE35-8D4AED1EBCD8}">
      <dsp:nvSpPr>
        <dsp:cNvPr id="0" name=""/>
        <dsp:cNvSpPr/>
      </dsp:nvSpPr>
      <dsp:spPr>
        <a:xfrm rot="18375227">
          <a:off x="5224178" y="2330373"/>
          <a:ext cx="2201394" cy="55756"/>
        </a:xfrm>
        <a:custGeom>
          <a:avLst/>
          <a:gdLst/>
          <a:ahLst/>
          <a:cxnLst/>
          <a:rect l="0" t="0" r="0" b="0"/>
          <a:pathLst>
            <a:path>
              <a:moveTo>
                <a:pt x="0" y="27878"/>
              </a:moveTo>
              <a:lnTo>
                <a:pt x="2201394" y="27878"/>
              </a:lnTo>
            </a:path>
          </a:pathLst>
        </a:custGeom>
        <a:noFill/>
        <a:ln w="12700" cap="flat" cmpd="sng" algn="ctr">
          <a:solidFill>
            <a:schemeClr val="accent3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700" kern="1200"/>
        </a:p>
      </dsp:txBody>
      <dsp:txXfrm>
        <a:off x="6269840" y="2303216"/>
        <a:ext cx="110069" cy="110069"/>
      </dsp:txXfrm>
    </dsp:sp>
    <dsp:sp modelId="{33C72634-5545-4821-9954-BAA6BAE3E8AA}">
      <dsp:nvSpPr>
        <dsp:cNvPr id="0" name=""/>
        <dsp:cNvSpPr/>
      </dsp:nvSpPr>
      <dsp:spPr>
        <a:xfrm>
          <a:off x="6975787" y="465219"/>
          <a:ext cx="4021695" cy="2010847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200" b="1" i="1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Пластилин</a:t>
          </a:r>
        </a:p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2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(материал, с помощью которого создается замысел)</a:t>
          </a:r>
        </a:p>
      </dsp:txBody>
      <dsp:txXfrm>
        <a:off x="7034683" y="524115"/>
        <a:ext cx="3903903" cy="1893055"/>
      </dsp:txXfrm>
    </dsp:sp>
    <dsp:sp modelId="{DCF25146-12A9-4D3C-B9DE-726E305ECB4F}">
      <dsp:nvSpPr>
        <dsp:cNvPr id="0" name=""/>
        <dsp:cNvSpPr/>
      </dsp:nvSpPr>
      <dsp:spPr>
        <a:xfrm rot="2920221">
          <a:off x="5310710" y="4021185"/>
          <a:ext cx="2139243" cy="55756"/>
        </a:xfrm>
        <a:custGeom>
          <a:avLst/>
          <a:gdLst/>
          <a:ahLst/>
          <a:cxnLst/>
          <a:rect l="0" t="0" r="0" b="0"/>
          <a:pathLst>
            <a:path>
              <a:moveTo>
                <a:pt x="0" y="27878"/>
              </a:moveTo>
              <a:lnTo>
                <a:pt x="2139243" y="27878"/>
              </a:lnTo>
            </a:path>
          </a:pathLst>
        </a:custGeom>
        <a:noFill/>
        <a:ln w="12700" cap="flat" cmpd="sng" algn="ctr">
          <a:solidFill>
            <a:schemeClr val="accent3">
              <a:shade val="6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p3d z="-4000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311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700" kern="1200"/>
        </a:p>
      </dsp:txBody>
      <dsp:txXfrm>
        <a:off x="6326851" y="3995581"/>
        <a:ext cx="106962" cy="106962"/>
      </dsp:txXfrm>
    </dsp:sp>
    <dsp:sp modelId="{01FFCB35-91D2-4B91-B867-11234B926B0E}">
      <dsp:nvSpPr>
        <dsp:cNvPr id="0" name=""/>
        <dsp:cNvSpPr/>
      </dsp:nvSpPr>
      <dsp:spPr>
        <a:xfrm>
          <a:off x="7086700" y="3846842"/>
          <a:ext cx="4021695" cy="2010847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200" b="1" i="1" kern="1200">
              <a:latin typeface="Times New Roman" panose="02020603050405020304" pitchFamily="18" charset="0"/>
              <a:cs typeface="Times New Roman" panose="02020603050405020304" pitchFamily="18" charset="0"/>
            </a:rPr>
            <a:t>Графия</a:t>
          </a:r>
        </a:p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3200" kern="1200">
              <a:latin typeface="Times New Roman" panose="02020603050405020304" pitchFamily="18" charset="0"/>
              <a:cs typeface="Times New Roman" panose="02020603050405020304" pitchFamily="18" charset="0"/>
            </a:rPr>
            <a:t>(создавать, изображать)</a:t>
          </a:r>
          <a:endParaRPr lang="ru-RU" sz="32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7145596" y="3905738"/>
        <a:ext cx="3903903" cy="1893055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E5C7F4F-9FE5-40C3-A161-4DDCA3B51925}">
      <dsp:nvSpPr>
        <dsp:cNvPr id="0" name=""/>
        <dsp:cNvSpPr/>
      </dsp:nvSpPr>
      <dsp:spPr>
        <a:xfrm>
          <a:off x="0" y="0"/>
          <a:ext cx="11493305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3EDF2E5-611B-4201-8736-6545357012D5}">
      <dsp:nvSpPr>
        <dsp:cNvPr id="0" name=""/>
        <dsp:cNvSpPr/>
      </dsp:nvSpPr>
      <dsp:spPr>
        <a:xfrm>
          <a:off x="0" y="0"/>
          <a:ext cx="3988696" cy="620385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82880" tIns="182880" rIns="182880" bIns="182880" numCol="1" spcCol="1270" anchor="t" anchorCtr="0">
          <a:noAutofit/>
        </a:bodyPr>
        <a:lstStyle/>
        <a:p>
          <a:pPr marL="0" lvl="0" indent="0" algn="l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4800" kern="12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Рисуем пластилином. </a:t>
          </a:r>
        </a:p>
        <a:p>
          <a:pPr marL="0" lvl="0" indent="0" algn="l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4800" b="1" kern="12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Витраж</a:t>
          </a:r>
          <a:endParaRPr lang="ru-RU" sz="4800" kern="1200" dirty="0"/>
        </a:p>
      </dsp:txBody>
      <dsp:txXfrm>
        <a:off x="0" y="0"/>
        <a:ext cx="3988696" cy="6203852"/>
      </dsp:txXfrm>
    </dsp:sp>
    <dsp:sp modelId="{B99737B9-4A48-402F-9662-43B0203456B8}">
      <dsp:nvSpPr>
        <dsp:cNvPr id="0" name=""/>
        <dsp:cNvSpPr/>
      </dsp:nvSpPr>
      <dsp:spPr>
        <a:xfrm>
          <a:off x="4129276" y="230523"/>
          <a:ext cx="7357005" cy="116202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1. Перевести изображение на поверхность. Работать на той стороне, где изображение.</a:t>
          </a:r>
          <a:endParaRPr lang="ru-RU" sz="2400" kern="1200" dirty="0"/>
        </a:p>
      </dsp:txBody>
      <dsp:txXfrm>
        <a:off x="4129276" y="230523"/>
        <a:ext cx="7357005" cy="1162025"/>
      </dsp:txXfrm>
    </dsp:sp>
    <dsp:sp modelId="{31F4E6C3-4B10-45C6-B827-DC9239C1D28B}">
      <dsp:nvSpPr>
        <dsp:cNvPr id="0" name=""/>
        <dsp:cNvSpPr/>
      </dsp:nvSpPr>
      <dsp:spPr>
        <a:xfrm>
          <a:off x="3988696" y="1392549"/>
          <a:ext cx="7497585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8CA8A89-12CE-432D-9833-A27B11844D1C}">
      <dsp:nvSpPr>
        <dsp:cNvPr id="0" name=""/>
        <dsp:cNvSpPr/>
      </dsp:nvSpPr>
      <dsp:spPr>
        <a:xfrm>
          <a:off x="4129276" y="1623073"/>
          <a:ext cx="7357005" cy="109623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400" kern="12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2. Начать работу необходимо с самых мелких деталей или тех, что расположены на переднем плане.</a:t>
          </a:r>
          <a:endParaRPr lang="ru-RU" sz="2400" kern="1200" dirty="0"/>
        </a:p>
      </dsp:txBody>
      <dsp:txXfrm>
        <a:off x="4129276" y="1623073"/>
        <a:ext cx="7357005" cy="1096233"/>
      </dsp:txXfrm>
    </dsp:sp>
    <dsp:sp modelId="{D088F2BF-4769-4E98-8711-147078ECAC09}">
      <dsp:nvSpPr>
        <dsp:cNvPr id="0" name=""/>
        <dsp:cNvSpPr/>
      </dsp:nvSpPr>
      <dsp:spPr>
        <a:xfrm>
          <a:off x="3988696" y="2719307"/>
          <a:ext cx="7497585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E749136-C2D2-4923-9649-A56BFDC0C7B6}">
      <dsp:nvSpPr>
        <dsp:cNvPr id="0" name=""/>
        <dsp:cNvSpPr/>
      </dsp:nvSpPr>
      <dsp:spPr>
        <a:xfrm>
          <a:off x="4129276" y="2949831"/>
          <a:ext cx="7357005" cy="94441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400" kern="12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3. Контролировать чтобы цвет не выходил за контур.</a:t>
          </a:r>
        </a:p>
      </dsp:txBody>
      <dsp:txXfrm>
        <a:off x="4129276" y="2949831"/>
        <a:ext cx="7357005" cy="944410"/>
      </dsp:txXfrm>
    </dsp:sp>
    <dsp:sp modelId="{9EB0E290-CC9E-4E7C-8F68-5B6E2C7B3CD2}">
      <dsp:nvSpPr>
        <dsp:cNvPr id="0" name=""/>
        <dsp:cNvSpPr/>
      </dsp:nvSpPr>
      <dsp:spPr>
        <a:xfrm>
          <a:off x="3988696" y="3894241"/>
          <a:ext cx="7497585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9CB4224-6500-47BD-A0F4-15EA51A9574A}">
      <dsp:nvSpPr>
        <dsp:cNvPr id="0" name=""/>
        <dsp:cNvSpPr/>
      </dsp:nvSpPr>
      <dsp:spPr>
        <a:xfrm>
          <a:off x="4129276" y="4124765"/>
          <a:ext cx="7357005" cy="85999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400" kern="1200" dirty="0">
              <a:latin typeface="Times New Roman" panose="02020603050405020304" pitchFamily="18" charset="0"/>
              <a:cs typeface="Times New Roman" panose="02020603050405020304" pitchFamily="18" charset="0"/>
            </a:rPr>
            <a:t>4. Продолжать работу с более крупными деталями.</a:t>
          </a:r>
          <a:endParaRPr lang="ru-RU" sz="2400" kern="1200" dirty="0">
            <a:solidFill>
              <a:schemeClr val="tx1">
                <a:lumMod val="95000"/>
                <a:lumOff val="5000"/>
              </a:schemeClr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129276" y="4124765"/>
        <a:ext cx="7357005" cy="859992"/>
      </dsp:txXfrm>
    </dsp:sp>
    <dsp:sp modelId="{5FE9615A-AC81-48EC-AA62-478FD8CAD2E8}">
      <dsp:nvSpPr>
        <dsp:cNvPr id="0" name=""/>
        <dsp:cNvSpPr/>
      </dsp:nvSpPr>
      <dsp:spPr>
        <a:xfrm>
          <a:off x="3988696" y="4984758"/>
          <a:ext cx="7497585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9E3D071-F7D1-4C37-A0D8-6FB3D044D96D}">
      <dsp:nvSpPr>
        <dsp:cNvPr id="0" name=""/>
        <dsp:cNvSpPr/>
      </dsp:nvSpPr>
      <dsp:spPr>
        <a:xfrm>
          <a:off x="4129276" y="5215282"/>
          <a:ext cx="7357005" cy="75750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t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2400" kern="1200" dirty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5. В последнюю очередь замазать фон.</a:t>
          </a:r>
        </a:p>
      </dsp:txBody>
      <dsp:txXfrm>
        <a:off x="4129276" y="5215282"/>
        <a:ext cx="7357005" cy="757501"/>
      </dsp:txXfrm>
    </dsp:sp>
    <dsp:sp modelId="{26DD6346-BD42-45D7-93FA-2DD6B732A570}">
      <dsp:nvSpPr>
        <dsp:cNvPr id="0" name=""/>
        <dsp:cNvSpPr/>
      </dsp:nvSpPr>
      <dsp:spPr>
        <a:xfrm>
          <a:off x="3988696" y="5972784"/>
          <a:ext cx="7497585" cy="0"/>
        </a:xfrm>
        <a:prstGeom prst="lin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tint val="5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LinedList">
  <dgm:title val=""/>
  <dgm:desc val=""/>
  <dgm:catLst>
    <dgm:cat type="hierarchy" pri="8000"/>
    <dgm:cat type="list" pri="25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</dgm:cxnLst>
      <dgm:bg/>
      <dgm:whole/>
    </dgm:dataModel>
  </dgm:clrData>
  <dgm:layoutNode name="vert0">
    <dgm:varLst>
      <dgm:dir/>
      <dgm:animOne val="branch"/>
      <dgm:animLvl val="lvl"/>
    </dgm:varLst>
    <dgm:choose name="Name0">
      <dgm:if name="Name1" func="var" arg="dir" op="equ" val="norm">
        <dgm:alg type="lin">
          <dgm:param type="linDir" val="fromT"/>
          <dgm:param type="nodeHorzAlign" val="l"/>
        </dgm:alg>
      </dgm:if>
      <dgm:else name="Name2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horz1" refType="w"/>
      <dgm:constr type="h" for="ch" forName="horz1" refType="h"/>
      <dgm:constr type="h" for="des" forName="vert1" refType="h"/>
      <dgm:constr type="h" for="des" forName="tx1" refType="h"/>
      <dgm:constr type="h" for="des" forName="horz2" refType="h"/>
      <dgm:constr type="h" for="des" forName="vert2" refType="h"/>
      <dgm:constr type="h" for="des" forName="horz3" refType="h"/>
      <dgm:constr type="h" for="des" forName="vert3" refType="h"/>
      <dgm:constr type="h" for="des" forName="horz4" refType="h"/>
      <dgm:constr type="h" for="des" ptType="node" refType="h"/>
      <dgm:constr type="primFontSz" for="des" forName="tx1" op="equ" val="65"/>
      <dgm:constr type="primFontSz" for="des" forName="tx2" op="equ" val="65"/>
      <dgm:constr type="primFontSz" for="des" forName="tx3" op="equ" val="65"/>
      <dgm:constr type="primFontSz" for="des" forName="tx4" op="equ" val="65"/>
      <dgm:constr type="w" for="des" forName="thickLine" refType="w"/>
      <dgm:constr type="h" for="des" forName="thickLine"/>
      <dgm:constr type="h" for="des" forName="thinLine1"/>
      <dgm:constr type="h" for="des" forName="thinLine2b"/>
      <dgm:constr type="h" for="des" forName="thinLine3"/>
      <dgm:constr type="h" for="des" forName="vertSpace2a" refType="h" fact="0.05"/>
      <dgm:constr type="h" for="des" forName="vertSpace2b" refType="h" refFor="des" refForName="vertSpace2a"/>
    </dgm:constrLst>
    <dgm:forEach name="Name3" axis="ch" ptType="node">
      <dgm:layoutNode name="thickLine" styleLbl="alignNode1">
        <dgm:alg type="sp"/>
        <dgm:shape xmlns:r="http://schemas.openxmlformats.org/officeDocument/2006/relationships" type="line" r:blip="">
          <dgm:adjLst/>
        </dgm:shape>
        <dgm:presOf/>
      </dgm:layoutNode>
      <dgm:layoutNode name="horz1">
        <dgm:choose name="Name4">
          <dgm:if name="Name5" func="var" arg="dir" op="equ" val="norm">
            <dgm:alg type="lin">
              <dgm:param type="linDir" val="fromL"/>
              <dgm:param type="nodeVertAlign" val="t"/>
            </dgm:alg>
          </dgm:if>
          <dgm:else name="Name6">
            <dgm:alg type="lin">
              <dgm:param type="linDir" val="fromR"/>
              <dgm:param type="nodeVertAlign" val="t"/>
            </dgm:alg>
          </dgm:else>
        </dgm:choose>
        <dgm:shape xmlns:r="http://schemas.openxmlformats.org/officeDocument/2006/relationships" r:blip="">
          <dgm:adjLst/>
        </dgm:shape>
        <dgm:presOf/>
        <dgm:choose name="Name7">
          <dgm:if name="Name8" axis="root des" func="maxDepth" op="equ" val="1">
            <dgm:constrLst>
              <dgm:constr type="w" for="ch" forName="tx1" refType="w"/>
            </dgm:constrLst>
          </dgm:if>
          <dgm:if name="Name9" axis="root des" func="maxDepth" op="equ" val="2">
            <dgm:constrLst>
              <dgm:constr type="w" for="ch" forName="tx1" refType="w" fact="0.2"/>
              <dgm:constr type="w" for="des" forName="tx2" refType="w" fact="0.785"/>
              <dgm:constr type="w" for="des" forName="horzSpace2" refType="w" fact="0.015"/>
              <dgm:constr type="w" for="des" forName="thinLine2b" refType="w" fact="0.8"/>
            </dgm:constrLst>
          </dgm:if>
          <dgm:if name="Name10" axis="root des" func="maxDepth" op="equ" val="3">
            <dgm:constrLst>
              <dgm:constr type="w" for="ch" forName="tx1" refType="w" fact="0.2"/>
              <dgm:constr type="w" for="des" forName="tx2" refType="w" fact="0.385"/>
              <dgm:constr type="w" for="des" forName="tx3" refType="w" fact="0.385"/>
              <dgm:constr type="w" for="des" forName="horzSpace2" refType="w" fact="0.015"/>
              <dgm:constr type="w" for="des" forName="horzSpace3" refType="w" fact="0.015"/>
              <dgm:constr type="w" for="des" forName="thinLine2b" refType="w" fact="0.8"/>
              <dgm:constr type="w" for="des" forName="thinLine3" refType="w" fact="0.385"/>
            </dgm:constrLst>
          </dgm:if>
          <dgm:if name="Name11" axis="root des" func="maxDepth" op="gte" val="4">
            <dgm:constrLst>
              <dgm:constr type="w" for="ch" forName="tx1" refType="w" fact="0.2"/>
              <dgm:constr type="w" for="des" forName="tx2" refType="w" fact="0.2516"/>
              <dgm:constr type="w" for="des" forName="tx3" refType="w" fact="0.2516"/>
              <dgm:constr type="w" for="des" forName="tx4" refType="w" fact="0.2516"/>
              <dgm:constr type="w" for="des" forName="horzSpace2" refType="w" fact="0.015"/>
              <dgm:constr type="w" for="des" forName="horzSpace3" refType="w" fact="0.015"/>
              <dgm:constr type="w" for="des" forName="horzSpace4" refType="w" fact="0.015"/>
              <dgm:constr type="w" for="des" forName="thinLine2b" refType="w" fact="0.8"/>
              <dgm:constr type="w" for="des" forName="thinLine3" refType="w" fact="0.5332"/>
            </dgm:constrLst>
          </dgm:if>
          <dgm:else name="Name12"/>
        </dgm:choose>
        <dgm:layoutNode name="tx1" styleLbl="revTx">
          <dgm:alg type="tx">
            <dgm:param type="parTxLTRAlign" val="l"/>
            <dgm:param type="parTxRTLAlign" val="r"/>
            <dgm:param type="txAnchorVert" val="t"/>
          </dgm:alg>
          <dgm:shape xmlns:r="http://schemas.openxmlformats.org/officeDocument/2006/relationships" type="rect" r:blip="">
            <dgm:adjLst/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vert1">
          <dgm:choose name="Name13">
            <dgm:if name="Name14" func="var" arg="dir" op="equ" val="norm">
              <dgm:alg type="lin">
                <dgm:param type="linDir" val="fromT"/>
                <dgm:param type="nodeHorzAlign" val="l"/>
              </dgm:alg>
            </dgm:if>
            <dgm:else name="Name15">
              <dgm:alg type="lin">
                <dgm:param type="linDir" val="fromT"/>
                <dgm:param type="nodeHorzAlign" val="r"/>
              </dgm:alg>
            </dgm:else>
          </dgm:choose>
          <dgm:shape xmlns:r="http://schemas.openxmlformats.org/officeDocument/2006/relationships" r:blip="">
            <dgm:adjLst/>
          </dgm:shape>
          <dgm:presOf/>
          <dgm:forEach name="Name16" axis="ch" ptType="node">
            <dgm:choose name="Name17">
              <dgm:if name="Name18" axis="self" ptType="node" func="pos" op="equ" val="1">
                <dgm:layoutNode name="vertSpace2a">
                  <dgm:alg type="sp"/>
                  <dgm:shape xmlns:r="http://schemas.openxmlformats.org/officeDocument/2006/relationships" r:blip="">
                    <dgm:adjLst/>
                  </dgm:shape>
                  <dgm:presOf/>
                </dgm:layoutNode>
              </dgm:if>
              <dgm:else name="Name19"/>
            </dgm:choose>
            <dgm:layoutNode name="horz2">
              <dgm:choose name="Name20">
                <dgm:if name="Name21" func="var" arg="dir" op="equ" val="norm">
                  <dgm:alg type="lin">
                    <dgm:param type="linDir" val="fromL"/>
                    <dgm:param type="nodeVertAlign" val="t"/>
                  </dgm:alg>
                </dgm:if>
                <dgm:else name="Name22">
                  <dgm:alg type="lin">
                    <dgm:param type="linDir" val="fromR"/>
                    <dgm:param type="nodeVertAlign" val="t"/>
                  </dgm:alg>
                </dgm:else>
              </dgm:choose>
              <dgm:shape xmlns:r="http://schemas.openxmlformats.org/officeDocument/2006/relationships" r:blip="">
                <dgm:adjLst/>
              </dgm:shape>
              <dgm:presOf/>
              <dgm:layoutNode name="horzSpace2">
                <dgm:alg type="sp"/>
                <dgm:shape xmlns:r="http://schemas.openxmlformats.org/officeDocument/2006/relationships" r:blip="">
                  <dgm:adjLst/>
                </dgm:shape>
                <dgm:presOf/>
              </dgm:layoutNode>
              <dgm:layoutNode name="tx2" styleLbl="revTx">
                <dgm:alg type="tx">
                  <dgm:param type="parTxLTRAlign" val="l"/>
                  <dgm:param type="parTxRTLAlign" val="r"/>
                  <dgm:param type="txAnchorVert" val="t"/>
                </dgm:alg>
                <dgm:shape xmlns:r="http://schemas.openxmlformats.org/officeDocument/2006/relationships" type="rect" r:blip="">
                  <dgm:adjLst/>
                </dgm:shape>
                <dgm:presOf axis="self"/>
                <dgm:constrLst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layoutNode name="vert2">
                <dgm:choose name="Name23">
                  <dgm:if name="Name24" func="var" arg="dir" op="equ" val="norm">
                    <dgm:alg type="lin">
                      <dgm:param type="linDir" val="fromT"/>
                      <dgm:param type="nodeHorzAlign" val="l"/>
                    </dgm:alg>
                  </dgm:if>
                  <dgm:else name="Name25">
                    <dgm:alg type="lin">
                      <dgm:param type="linDir" val="fromT"/>
                      <dgm:param type="nodeHorzAlign" val="r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forEach name="Name26" axis="ch" ptType="node">
                  <dgm:layoutNode name="horz3">
                    <dgm:choose name="Name27">
                      <dgm:if name="Name28" func="var" arg="dir" op="equ" val="norm">
                        <dgm:alg type="lin">
                          <dgm:param type="linDir" val="fromL"/>
                          <dgm:param type="nodeVertAlign" val="t"/>
                        </dgm:alg>
                      </dgm:if>
                      <dgm:else name="Name29">
                        <dgm:alg type="lin">
                          <dgm:param type="linDir" val="fromR"/>
                          <dgm:param type="nodeVertAlign" val="t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layoutNode name="horzSpace3">
                      <dgm:alg type="sp"/>
                      <dgm:shape xmlns:r="http://schemas.openxmlformats.org/officeDocument/2006/relationships" r:blip="">
                        <dgm:adjLst/>
                      </dgm:shape>
                      <dgm:presOf/>
                    </dgm:layoutNode>
                    <dgm:layoutNode name="tx3" styleLbl="revTx">
                      <dgm:alg type="tx">
                        <dgm:param type="parTxLTRAlign" val="l"/>
                        <dgm:param type="parTxRTLAlign" val="r"/>
                        <dgm:param type="txAnchorVert" val="t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vert3">
                      <dgm:choose name="Name30">
                        <dgm:if name="Name31" func="var" arg="dir" op="equ" val="norm">
                          <dgm:alg type="lin">
                            <dgm:param type="linDir" val="fromT"/>
                            <dgm:param type="nodeHorzAlign" val="l"/>
                          </dgm:alg>
                        </dgm:if>
                        <dgm:else name="Name32">
                          <dgm:alg type="lin">
                            <dgm:param type="linDir" val="fromT"/>
                            <dgm:param type="nodeHorzAlign" val="r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forEach name="Name33" axis="ch" ptType="node">
                        <dgm:layoutNode name="horz4">
                          <dgm:choose name="Name34">
                            <dgm:if name="Name35" func="var" arg="dir" op="equ" val="norm">
                              <dgm:alg type="lin">
                                <dgm:param type="linDir" val="fromL"/>
                                <dgm:param type="nodeVertAlign" val="t"/>
                              </dgm:alg>
                            </dgm:if>
                            <dgm:else name="Name36">
                              <dgm:alg type="lin">
                                <dgm:param type="linDir" val="fromR"/>
                                <dgm:param type="nodeVertAlign" val="t"/>
                              </dgm:alg>
                            </dgm:else>
                          </dgm:choose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layoutNode name="horzSpace4">
                            <dgm:alg type="sp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</dgm:layoutNode>
                          <dgm:layoutNode name="tx4" styleLbl="revTx">
                            <dgm:varLst>
                              <dgm:bulletEnabled val="1"/>
                            </dgm:varLst>
                            <dgm:alg type="tx">
                              <dgm:param type="parTxLTRAlign" val="l"/>
                              <dgm:param type="parTxRTLAlign" val="r"/>
                              <dgm:param type="txAnchorVert" val="t"/>
                            </dgm:alg>
                            <dgm:shape xmlns:r="http://schemas.openxmlformats.org/officeDocument/2006/relationships" type="rect" r:blip="">
                              <dgm:adjLst/>
                            </dgm:shape>
                            <dgm:presOf axis="desOrSelf" ptType="node"/>
                            <dgm:constrLst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</dgm:layoutNode>
                      </dgm:forEach>
                    </dgm:layoutNode>
                  </dgm:layoutNode>
                  <dgm:forEach name="Name37" axis="followSib" ptType="sibTrans" cnt="1">
                    <dgm:layoutNode name="thinLine3" styleLbl="callout">
                      <dgm:alg type="sp"/>
                      <dgm:shape xmlns:r="http://schemas.openxmlformats.org/officeDocument/2006/relationships" type="line" r:blip="">
                        <dgm:adjLst/>
                      </dgm:shape>
                      <dgm:presOf/>
                    </dgm:layoutNode>
                  </dgm:forEach>
                </dgm:forEach>
              </dgm:layoutNode>
            </dgm:layoutNode>
            <dgm:layoutNode name="thinLine2b" styleLbl="callout">
              <dgm:alg type="sp"/>
              <dgm:shape xmlns:r="http://schemas.openxmlformats.org/officeDocument/2006/relationships" type="line" r:blip="">
                <dgm:adjLst/>
              </dgm:shape>
              <dgm:presOf/>
            </dgm:layoutNode>
            <dgm:layoutNode name="vertSpace2b">
              <dgm:alg type="sp"/>
              <dgm:shape xmlns:r="http://schemas.openxmlformats.org/officeDocument/2006/relationships" r:blip="">
                <dgm:adjLst/>
              </dgm:shape>
              <dgm:presOf/>
            </dgm:layoutNode>
          </dgm:forEach>
        </dgm:layoutNode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CE5055C-270B-4571-BAB9-802DB3398FC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A4937875-95CA-4060-907B-2993CD60215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765767C-C212-4354-9905-9AB13FEFDE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35319C-86B2-4B3F-876C-15938DDBC930}" type="datetimeFigureOut">
              <a:rPr lang="ru-RU" smtClean="0"/>
              <a:t>28.01.2025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8535C57-2B87-46DC-B1D3-A607DAFC9C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B332673-1A9B-42EA-83B6-C0F4295E84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9697D2-C267-4956-8B9A-C7ECFD02E5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71324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C03D786-CD2C-43C2-99BB-27AC34EC01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6B333E7F-A46C-425D-A4CD-A1BD1794BF6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0E16B12-2AE9-4CFD-BF2C-79E539F9F7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35319C-86B2-4B3F-876C-15938DDBC930}" type="datetimeFigureOut">
              <a:rPr lang="ru-RU" smtClean="0"/>
              <a:t>28.01.2025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16A577F-B3E1-4F6A-85FA-D62937529C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4145C40-184F-4008-BD93-C453D593F8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9697D2-C267-4956-8B9A-C7ECFD02E5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12986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29B237F5-8447-42C6-9605-9F539BAC067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5F66C9EB-E08E-44D1-80CB-E59E96C556B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317132E-48A3-4CBD-89D6-FB9D538633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35319C-86B2-4B3F-876C-15938DDBC930}" type="datetimeFigureOut">
              <a:rPr lang="ru-RU" smtClean="0"/>
              <a:t>28.01.2025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401AEF7-9E92-485A-964C-D2F16C47DF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593431D-7761-4A68-90D5-34D8611D4F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9697D2-C267-4956-8B9A-C7ECFD02E5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577966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0FF6336-C57F-44A7-BEBD-90FF1D5E61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8CEABC4-FFAB-4088-AC53-6F2CF85CFB0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EC76CF7-2FC8-4F63-B63E-01F58D8DF9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35319C-86B2-4B3F-876C-15938DDBC930}" type="datetimeFigureOut">
              <a:rPr lang="ru-RU" smtClean="0"/>
              <a:t>28.01.2025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96E4B08-C8E1-48BC-810C-9EDF5A3CF1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FD5651D-1465-4EA6-A6CE-C68DC35EF1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9697D2-C267-4956-8B9A-C7ECFD02E5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530271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F0DF2A0-094D-41F6-8A0B-7CD7103521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8784D868-D44D-4EB7-BEDA-C4BDAEFF051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3C752AC-A503-49E2-B8CD-68321C0393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35319C-86B2-4B3F-876C-15938DDBC930}" type="datetimeFigureOut">
              <a:rPr lang="ru-RU" smtClean="0"/>
              <a:t>28.01.2025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F928D43-460E-4944-84BC-011F8958DE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53B6899-0635-4670-8D2C-484B217887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9697D2-C267-4956-8B9A-C7ECFD02E5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916013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336B704-F486-4B58-B370-DE24F745C4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21048C05-B6BC-4CBF-8C95-810E935A253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6EAD7A77-C484-41F2-A2A4-36DE931059D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2B3FCF0D-8000-4567-B399-ADC590B074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35319C-86B2-4B3F-876C-15938DDBC930}" type="datetimeFigureOut">
              <a:rPr lang="ru-RU" smtClean="0"/>
              <a:t>28.01.2025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ECF6601D-62FA-4131-AC8C-239E7FA3A1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7400A3DF-60B0-4872-8AD2-6AD745CA6C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9697D2-C267-4956-8B9A-C7ECFD02E5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768650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10CFC07-93F6-4149-BD2E-85A528B369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436076E5-4384-4A5C-9591-46FF84C9233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C0E5FD33-4E98-405C-813A-53A572F7B18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2D9582DE-D665-4014-8CB7-31CF53D8E43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1E9F918C-1B21-4D4C-96EF-B5DAADE67B2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8D33D252-DF57-421F-9F39-1FB5A6CBCF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35319C-86B2-4B3F-876C-15938DDBC930}" type="datetimeFigureOut">
              <a:rPr lang="ru-RU" smtClean="0"/>
              <a:t>28.01.2025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6F8A15B6-9952-4932-B4AA-567444D040E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4DFDD7B2-7A60-41A5-9F54-2DF20350AB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9697D2-C267-4956-8B9A-C7ECFD02E5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80895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CA29938-05F0-45C3-A6CB-E1B1FE0B95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52D7EF3A-3173-4D12-B5EC-C18A1609CB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35319C-86B2-4B3F-876C-15938DDBC930}" type="datetimeFigureOut">
              <a:rPr lang="ru-RU" smtClean="0"/>
              <a:t>28.01.2025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42C2DB4E-13F1-4640-93A4-6D38FF00DC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B8B92223-EEEE-4335-82EA-9636E605D3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9697D2-C267-4956-8B9A-C7ECFD02E5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15883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91FA1A4F-5388-4500-9B9A-F82802E50D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35319C-86B2-4B3F-876C-15938DDBC930}" type="datetimeFigureOut">
              <a:rPr lang="ru-RU" smtClean="0"/>
              <a:t>28.01.2025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2E15E035-FBC8-4755-AC70-03F239F7BD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B0149EDE-C552-4AEA-9F27-05D2A6ECAF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9697D2-C267-4956-8B9A-C7ECFD02E5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60358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87F13E2-37F4-4C7B-AF94-1590A4CF06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7AC2521-585A-4CBB-BEED-A343EB18BCF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321B5DB0-562C-462D-8D2C-7031E69B4CC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C8ED104E-DF83-49FD-9387-E56783A17E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35319C-86B2-4B3F-876C-15938DDBC930}" type="datetimeFigureOut">
              <a:rPr lang="ru-RU" smtClean="0"/>
              <a:t>28.01.2025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F57A0B7F-6D0B-47B3-8AD5-B7E10C5B37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92EE4184-90FB-4992-8D0E-2CFE6E0263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9697D2-C267-4956-8B9A-C7ECFD02E5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848390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4449FFC-0358-4A91-BC37-385A24BD76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CA986A9F-0986-4DBE-BAE2-658EDA6CC88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43092BA0-CD89-4C7B-A80F-D264FEFC5AB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7C05D397-9EC3-4907-8737-6FF96B5F01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35319C-86B2-4B3F-876C-15938DDBC930}" type="datetimeFigureOut">
              <a:rPr lang="ru-RU" smtClean="0"/>
              <a:t>28.01.2025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731C06E2-7FF7-4118-AE89-18E2E745B0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69C7FAF7-4764-4308-888B-C8796DB408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9697D2-C267-4956-8B9A-C7ECFD02E5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44089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377C713-00C0-4C0E-A174-0DE3AD34312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8713CD36-955F-4599-AF45-0FCCE01EC2E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2C5454C-BC51-4683-AF0B-61C6C1DB5E1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735319C-86B2-4B3F-876C-15938DDBC930}" type="datetimeFigureOut">
              <a:rPr lang="ru-RU" smtClean="0"/>
              <a:t>28.01.2025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97608312-F25E-4329-9493-5B6B35F83FD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AC7A559-0942-46C7-829C-BB822E97C8F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9697D2-C267-4956-8B9A-C7ECFD02E5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23126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jpg"/><Relationship Id="rId4" Type="http://schemas.openxmlformats.org/officeDocument/2006/relationships/image" Target="../media/image6.jp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jpg"/><Relationship Id="rId4" Type="http://schemas.openxmlformats.org/officeDocument/2006/relationships/image" Target="../media/image10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7" Type="http://schemas.openxmlformats.org/officeDocument/2006/relationships/image" Target="../media/image17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jpeg"/><Relationship Id="rId5" Type="http://schemas.microsoft.com/office/2007/relationships/hdphoto" Target="../media/hdphoto1.wdp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Picture background">
            <a:extLst>
              <a:ext uri="{FF2B5EF4-FFF2-40B4-BE49-F238E27FC236}">
                <a16:creationId xmlns:a16="http://schemas.microsoft.com/office/drawing/2014/main" id="{87374959-DAFC-4BC2-BDE8-4090B905F97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D4FB3DA5-4E6A-4C86-83F2-ECE4FE3DAF97}"/>
              </a:ext>
            </a:extLst>
          </p:cNvPr>
          <p:cNvSpPr txBox="1"/>
          <p:nvPr/>
        </p:nvSpPr>
        <p:spPr>
          <a:xfrm>
            <a:off x="351692" y="661182"/>
            <a:ext cx="11437034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Пластилинография как средство развития мелкой моторики у детей дошкольного возраста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1C56915D-DB51-4423-AF27-FDB2689A1292}"/>
              </a:ext>
            </a:extLst>
          </p:cNvPr>
          <p:cNvSpPr txBox="1"/>
          <p:nvPr/>
        </p:nvSpPr>
        <p:spPr>
          <a:xfrm>
            <a:off x="8295249" y="4073161"/>
            <a:ext cx="389675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Подготовила:</a:t>
            </a:r>
          </a:p>
          <a:p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Воспитатель</a:t>
            </a:r>
          </a:p>
          <a:p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МБДОУ № 5 г. Невинномысска</a:t>
            </a:r>
          </a:p>
          <a:p>
            <a:r>
              <a:rPr lang="ru-RU" sz="2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Макарова Олеся Геннадьевна</a:t>
            </a:r>
          </a:p>
        </p:txBody>
      </p:sp>
    </p:spTree>
    <p:extLst>
      <p:ext uri="{BB962C8B-B14F-4D97-AF65-F5344CB8AC3E}">
        <p14:creationId xmlns:p14="http://schemas.microsoft.com/office/powerpoint/2010/main" val="396752151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Picture background">
            <a:extLst>
              <a:ext uri="{FF2B5EF4-FFF2-40B4-BE49-F238E27FC236}">
                <a16:creationId xmlns:a16="http://schemas.microsoft.com/office/drawing/2014/main" id="{8413D8D3-B98F-4FAD-9C10-D23E15F85B9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462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04884EFD-3165-4FA6-B5C8-E87E24344747}"/>
              </a:ext>
            </a:extLst>
          </p:cNvPr>
          <p:cNvSpPr txBox="1"/>
          <p:nvPr/>
        </p:nvSpPr>
        <p:spPr>
          <a:xfrm>
            <a:off x="1716259" y="211015"/>
            <a:ext cx="848281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Способы создания изображения: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16E3B86-B5E0-41D9-B5DA-0D8A668F8B46}"/>
              </a:ext>
            </a:extLst>
          </p:cNvPr>
          <p:cNvSpPr txBox="1"/>
          <p:nvPr/>
        </p:nvSpPr>
        <p:spPr>
          <a:xfrm>
            <a:off x="689317" y="2851537"/>
            <a:ext cx="341844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i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Размазывание</a:t>
            </a:r>
          </a:p>
        </p:txBody>
      </p:sp>
      <p:pic>
        <p:nvPicPr>
          <p:cNvPr id="2050" name="Picture 2" descr="Picture background">
            <a:extLst>
              <a:ext uri="{FF2B5EF4-FFF2-40B4-BE49-F238E27FC236}">
                <a16:creationId xmlns:a16="http://schemas.microsoft.com/office/drawing/2014/main" id="{4019AC19-5E02-43B4-A8D2-B04F10C5FA5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1" t="25026" r="6359" b="170"/>
          <a:stretch/>
        </p:blipFill>
        <p:spPr bwMode="auto">
          <a:xfrm>
            <a:off x="4670474" y="1191471"/>
            <a:ext cx="6471138" cy="52547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4971130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Picture background">
            <a:extLst>
              <a:ext uri="{FF2B5EF4-FFF2-40B4-BE49-F238E27FC236}">
                <a16:creationId xmlns:a16="http://schemas.microsoft.com/office/drawing/2014/main" id="{D8CAFBD0-4A62-420B-956E-A005ED14B3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462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A391B40D-D513-4049-850A-7953B180FE6A}"/>
              </a:ext>
            </a:extLst>
          </p:cNvPr>
          <p:cNvSpPr txBox="1"/>
          <p:nvPr/>
        </p:nvSpPr>
        <p:spPr>
          <a:xfrm>
            <a:off x="1716259" y="211015"/>
            <a:ext cx="848281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Способы создания изображения: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6077EA6-5055-4196-B043-6CFF044B21A8}"/>
              </a:ext>
            </a:extLst>
          </p:cNvPr>
          <p:cNvSpPr txBox="1"/>
          <p:nvPr/>
        </p:nvSpPr>
        <p:spPr>
          <a:xfrm>
            <a:off x="609600" y="3047910"/>
            <a:ext cx="36576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i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Раскатывание</a:t>
            </a:r>
          </a:p>
        </p:txBody>
      </p:sp>
      <p:pic>
        <p:nvPicPr>
          <p:cNvPr id="3074" name="Picture 2" descr="Picture background">
            <a:extLst>
              <a:ext uri="{FF2B5EF4-FFF2-40B4-BE49-F238E27FC236}">
                <a16:creationId xmlns:a16="http://schemas.microsoft.com/office/drawing/2014/main" id="{0370C941-A691-4814-ABD2-63F48181B4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200" y="1373919"/>
            <a:ext cx="7155766" cy="476375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6670869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Picture background">
            <a:extLst>
              <a:ext uri="{FF2B5EF4-FFF2-40B4-BE49-F238E27FC236}">
                <a16:creationId xmlns:a16="http://schemas.microsoft.com/office/drawing/2014/main" id="{7ED6E6EE-7630-45A1-AC23-16B20723185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0" cy="68462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3C21F858-83AA-48D4-A1D7-4BCC9B2F885D}"/>
              </a:ext>
            </a:extLst>
          </p:cNvPr>
          <p:cNvSpPr txBox="1"/>
          <p:nvPr/>
        </p:nvSpPr>
        <p:spPr>
          <a:xfrm>
            <a:off x="1716259" y="211015"/>
            <a:ext cx="848281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Способы создания изображения: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55C33B6-F56D-46AA-B570-D00304AF73D4}"/>
              </a:ext>
            </a:extLst>
          </p:cNvPr>
          <p:cNvSpPr txBox="1"/>
          <p:nvPr/>
        </p:nvSpPr>
        <p:spPr>
          <a:xfrm>
            <a:off x="609600" y="2453642"/>
            <a:ext cx="36576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i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Вытягивание </a:t>
            </a:r>
          </a:p>
          <a:p>
            <a:pPr algn="ctr"/>
            <a:r>
              <a:rPr lang="ru-RU" sz="4000" b="1" i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сплющивание</a:t>
            </a:r>
          </a:p>
        </p:txBody>
      </p:sp>
      <p:pic>
        <p:nvPicPr>
          <p:cNvPr id="4098" name="Picture 2" descr="Picture background">
            <a:extLst>
              <a:ext uri="{FF2B5EF4-FFF2-40B4-BE49-F238E27FC236}">
                <a16:creationId xmlns:a16="http://schemas.microsoft.com/office/drawing/2014/main" id="{F4749766-216F-4E49-875C-6142786506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6393" y="1286224"/>
            <a:ext cx="7026007" cy="516987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8671795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Picture background">
            <a:extLst>
              <a:ext uri="{FF2B5EF4-FFF2-40B4-BE49-F238E27FC236}">
                <a16:creationId xmlns:a16="http://schemas.microsoft.com/office/drawing/2014/main" id="{432C3B3D-CB99-44BC-8081-15686FF8C0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462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473D6ECA-FA0F-4E38-9936-CB76FEE07CF4}"/>
              </a:ext>
            </a:extLst>
          </p:cNvPr>
          <p:cNvSpPr txBox="1"/>
          <p:nvPr/>
        </p:nvSpPr>
        <p:spPr>
          <a:xfrm>
            <a:off x="2368061" y="239151"/>
            <a:ext cx="7455877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Пластилиновый витраж</a:t>
            </a:r>
          </a:p>
          <a:p>
            <a:pPr algn="ctr"/>
            <a:r>
              <a:rPr lang="ru-RU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(обратная </a:t>
            </a:r>
            <a:r>
              <a:rPr lang="ru-RU" sz="4000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пластилинография</a:t>
            </a:r>
            <a:r>
              <a:rPr lang="ru-RU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</p:txBody>
      </p:sp>
      <p:pic>
        <p:nvPicPr>
          <p:cNvPr id="5122" name="Picture 2" descr="Picture background">
            <a:extLst>
              <a:ext uri="{FF2B5EF4-FFF2-40B4-BE49-F238E27FC236}">
                <a16:creationId xmlns:a16="http://schemas.microsoft.com/office/drawing/2014/main" id="{0DDFAA64-5E43-4F7A-BBF1-0B06654476E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77" t="11283" r="21707" b="12000"/>
          <a:stretch/>
        </p:blipFill>
        <p:spPr bwMode="auto">
          <a:xfrm>
            <a:off x="328244" y="2182465"/>
            <a:ext cx="5767755" cy="404446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CE63520-7F10-417B-A342-E93883D18EA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5948" t="6768" r="4205" b="3487"/>
          <a:stretch/>
        </p:blipFill>
        <p:spPr>
          <a:xfrm>
            <a:off x="6424243" y="2182465"/>
            <a:ext cx="5439513" cy="407497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26762474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Picture background">
            <a:extLst>
              <a:ext uri="{FF2B5EF4-FFF2-40B4-BE49-F238E27FC236}">
                <a16:creationId xmlns:a16="http://schemas.microsoft.com/office/drawing/2014/main" id="{4FF425EB-E6F9-4F91-8B52-3E31D3483F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0" cy="68462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5" name="Схема 4">
            <a:extLst>
              <a:ext uri="{FF2B5EF4-FFF2-40B4-BE49-F238E27FC236}">
                <a16:creationId xmlns:a16="http://schemas.microsoft.com/office/drawing/2014/main" id="{CA534A87-8D77-4380-B81A-1285CB12BA4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413360183"/>
              </p:ext>
            </p:extLst>
          </p:nvPr>
        </p:nvGraphicFramePr>
        <p:xfrm>
          <a:off x="349347" y="321211"/>
          <a:ext cx="11493305" cy="62038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96916755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Picture background">
            <a:extLst>
              <a:ext uri="{FF2B5EF4-FFF2-40B4-BE49-F238E27FC236}">
                <a16:creationId xmlns:a16="http://schemas.microsoft.com/office/drawing/2014/main" id="{0D2BE303-5D35-4188-AEBF-B6D5F70AF5C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12192000" cy="68462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B099B3C1-8B2D-4D6B-97CE-7063E78D6B5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8800" b="28584"/>
          <a:stretch/>
        </p:blipFill>
        <p:spPr>
          <a:xfrm>
            <a:off x="1826455" y="211275"/>
            <a:ext cx="8539090" cy="64237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22571396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Picture background">
            <a:extLst>
              <a:ext uri="{FF2B5EF4-FFF2-40B4-BE49-F238E27FC236}">
                <a16:creationId xmlns:a16="http://schemas.microsoft.com/office/drawing/2014/main" id="{E9A44BDB-D7B2-4D37-82D9-27AF6587598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462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6" name="Picture 2" descr="Picture background">
            <a:extLst>
              <a:ext uri="{FF2B5EF4-FFF2-40B4-BE49-F238E27FC236}">
                <a16:creationId xmlns:a16="http://schemas.microsoft.com/office/drawing/2014/main" id="{494D9C65-C510-4C44-8062-1F3FB895B21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5" r="9247"/>
          <a:stretch/>
        </p:blipFill>
        <p:spPr bwMode="auto">
          <a:xfrm>
            <a:off x="6508044" y="1963639"/>
            <a:ext cx="5556739" cy="41697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Picture background">
            <a:extLst>
              <a:ext uri="{FF2B5EF4-FFF2-40B4-BE49-F238E27FC236}">
                <a16:creationId xmlns:a16="http://schemas.microsoft.com/office/drawing/2014/main" id="{A362A4F5-AE51-41C4-9A8A-9FB5578C402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11" t="3371" r="2029" b="2493"/>
          <a:stretch/>
        </p:blipFill>
        <p:spPr bwMode="auto">
          <a:xfrm>
            <a:off x="127217" y="1941183"/>
            <a:ext cx="5968783" cy="41921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C5AB8382-C046-4DDA-95DD-949FCAB4BCB5}"/>
              </a:ext>
            </a:extLst>
          </p:cNvPr>
          <p:cNvSpPr txBox="1"/>
          <p:nvPr/>
        </p:nvSpPr>
        <p:spPr>
          <a:xfrm>
            <a:off x="337626" y="520375"/>
            <a:ext cx="1140889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Пластилинография</a:t>
            </a:r>
            <a:r>
              <a:rPr lang="ru-RU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– это увлекательно и полезно!</a:t>
            </a:r>
          </a:p>
        </p:txBody>
      </p:sp>
    </p:spTree>
    <p:extLst>
      <p:ext uri="{BB962C8B-B14F-4D97-AF65-F5344CB8AC3E}">
        <p14:creationId xmlns:p14="http://schemas.microsoft.com/office/powerpoint/2010/main" val="30904612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Picture background">
            <a:extLst>
              <a:ext uri="{FF2B5EF4-FFF2-40B4-BE49-F238E27FC236}">
                <a16:creationId xmlns:a16="http://schemas.microsoft.com/office/drawing/2014/main" id="{CEB7F441-DE8E-4546-9C6F-16615C3F8C0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3877" y="675248"/>
            <a:ext cx="9308123" cy="6042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E119B5D-5483-4122-A74A-A91E6B445FBD}"/>
              </a:ext>
            </a:extLst>
          </p:cNvPr>
          <p:cNvSpPr txBox="1"/>
          <p:nvPr/>
        </p:nvSpPr>
        <p:spPr>
          <a:xfrm>
            <a:off x="253219" y="394288"/>
            <a:ext cx="9054904" cy="29238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4000" b="1" dirty="0"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Уровень развития мелкой моторики </a:t>
            </a:r>
            <a:r>
              <a:rPr lang="ru-RU" sz="3600" dirty="0"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– </a:t>
            </a:r>
          </a:p>
          <a:p>
            <a:endParaRPr lang="ru-RU" sz="3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sz="3600" dirty="0"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один из показателей </a:t>
            </a:r>
          </a:p>
          <a:p>
            <a:r>
              <a:rPr lang="ru-RU" sz="3600" dirty="0"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готовности к школьному </a:t>
            </a:r>
          </a:p>
          <a:p>
            <a:r>
              <a:rPr lang="ru-RU" sz="3600" dirty="0"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обучению.</a:t>
            </a:r>
            <a:endParaRPr lang="ru-RU" sz="36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38993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Picture background">
            <a:extLst>
              <a:ext uri="{FF2B5EF4-FFF2-40B4-BE49-F238E27FC236}">
                <a16:creationId xmlns:a16="http://schemas.microsoft.com/office/drawing/2014/main" id="{887EF58D-9514-4194-9B70-B3D1867907B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23079"/>
            <a:ext cx="11685563" cy="61349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C51A6CCC-40AC-44A6-9D04-9C72A7EE9A5F}"/>
              </a:ext>
            </a:extLst>
          </p:cNvPr>
          <p:cNvSpPr txBox="1"/>
          <p:nvPr/>
        </p:nvSpPr>
        <p:spPr>
          <a:xfrm>
            <a:off x="1167619" y="147712"/>
            <a:ext cx="1017094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Развивать у малышей моторику рук необходимо с раннего возраста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84903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Picture background">
            <a:extLst>
              <a:ext uri="{FF2B5EF4-FFF2-40B4-BE49-F238E27FC236}">
                <a16:creationId xmlns:a16="http://schemas.microsoft.com/office/drawing/2014/main" id="{EF0C2C1B-B0BB-46FC-ABFA-B996A5BB6C6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462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AB94E5A1-CCDA-42EA-9CA4-FDE37764684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63720" y="3429000"/>
            <a:ext cx="4170458" cy="312784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96ADFCA-E729-43D3-9FF5-A96F6EB5E841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21" t="8159" r="5882" b="7686"/>
          <a:stretch/>
        </p:blipFill>
        <p:spPr>
          <a:xfrm>
            <a:off x="598492" y="99768"/>
            <a:ext cx="4522151" cy="31195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FABD1B88-5147-42E4-9215-462981950B63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75" b="5584"/>
          <a:stretch/>
        </p:blipFill>
        <p:spPr>
          <a:xfrm>
            <a:off x="6591331" y="42388"/>
            <a:ext cx="4778574" cy="31195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7316384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icture background">
            <a:extLst>
              <a:ext uri="{FF2B5EF4-FFF2-40B4-BE49-F238E27FC236}">
                <a16:creationId xmlns:a16="http://schemas.microsoft.com/office/drawing/2014/main" id="{005F86D6-2338-4EF8-8500-BCD87C10D1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107286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Picture background">
            <a:extLst>
              <a:ext uri="{FF2B5EF4-FFF2-40B4-BE49-F238E27FC236}">
                <a16:creationId xmlns:a16="http://schemas.microsoft.com/office/drawing/2014/main" id="{306C0E19-7D65-4AA3-ACA5-737F6A48A94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439E836C-ED80-49C5-B54C-FC3B637C4B8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12" t="13538" r="24617" b="13762"/>
          <a:stretch/>
        </p:blipFill>
        <p:spPr>
          <a:xfrm rot="475493">
            <a:off x="3407792" y="373174"/>
            <a:ext cx="3376340" cy="484418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6B12262-EAA2-4938-927D-FA6BF42BD29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651258">
            <a:off x="621511" y="1276361"/>
            <a:ext cx="3465243" cy="504297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44467B7-866B-46A8-BF97-DC320E162E6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52755">
            <a:off x="8394964" y="328764"/>
            <a:ext cx="3267075" cy="472433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20B01330-7379-4533-8F1F-4EA99DC1A6E8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52907">
            <a:off x="6315949" y="1761438"/>
            <a:ext cx="3345924" cy="47603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62146868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Picture background">
            <a:extLst>
              <a:ext uri="{FF2B5EF4-FFF2-40B4-BE49-F238E27FC236}">
                <a16:creationId xmlns:a16="http://schemas.microsoft.com/office/drawing/2014/main" id="{E2EB8230-42BD-49D2-A494-9EA4F9F761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462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3" name="Схема 2">
            <a:extLst>
              <a:ext uri="{FF2B5EF4-FFF2-40B4-BE49-F238E27FC236}">
                <a16:creationId xmlns:a16="http://schemas.microsoft.com/office/drawing/2014/main" id="{49BB7B55-FBC5-4C49-AE6A-7E223058689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40066287"/>
              </p:ext>
            </p:extLst>
          </p:nvPr>
        </p:nvGraphicFramePr>
        <p:xfrm>
          <a:off x="422032" y="177278"/>
          <a:ext cx="11108396" cy="64917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502957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Picture background">
            <a:extLst>
              <a:ext uri="{FF2B5EF4-FFF2-40B4-BE49-F238E27FC236}">
                <a16:creationId xmlns:a16="http://schemas.microsoft.com/office/drawing/2014/main" id="{8A2E416D-0742-47F5-ABEA-FF36B9A46C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462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E23B2A57-94ED-4DFD-8FB0-09EDCA35C55F}"/>
              </a:ext>
            </a:extLst>
          </p:cNvPr>
          <p:cNvSpPr txBox="1"/>
          <p:nvPr/>
        </p:nvSpPr>
        <p:spPr>
          <a:xfrm>
            <a:off x="6212132" y="630268"/>
            <a:ext cx="5787098" cy="52014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i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 процессе рисования пластилином, </a:t>
            </a:r>
            <a:r>
              <a:rPr lang="ru-RU" sz="3600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у детей</a:t>
            </a:r>
          </a:p>
          <a:p>
            <a:pPr marL="571500" indent="-571500">
              <a:buFontTx/>
              <a:buChar char="-"/>
            </a:pPr>
            <a:r>
              <a:rPr lang="ru-RU" sz="3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формируются сенсорные представления, </a:t>
            </a:r>
          </a:p>
          <a:p>
            <a:pPr marL="571500" indent="-571500">
              <a:buFontTx/>
              <a:buChar char="-"/>
            </a:pPr>
            <a:r>
              <a:rPr lang="ru-RU" sz="3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развивается глазомер,</a:t>
            </a:r>
          </a:p>
          <a:p>
            <a:pPr marL="571500" indent="-571500">
              <a:buFontTx/>
              <a:buChar char="-"/>
            </a:pPr>
            <a:r>
              <a:rPr lang="ru-RU" sz="3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р</a:t>
            </a:r>
            <a:r>
              <a:rPr lang="ru-RU" sz="3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азвивается координация движения рук,</a:t>
            </a:r>
          </a:p>
          <a:p>
            <a:pPr marL="571500" indent="-571500">
              <a:buFontTx/>
              <a:buChar char="-"/>
            </a:pPr>
            <a:r>
              <a:rPr lang="ru-RU" sz="3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р</a:t>
            </a:r>
            <a:r>
              <a:rPr lang="ru-RU" sz="3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азвивается внимание и память.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8" name="Picture 6" descr="Picture background">
            <a:extLst>
              <a:ext uri="{FF2B5EF4-FFF2-40B4-BE49-F238E27FC236}">
                <a16:creationId xmlns:a16="http://schemas.microsoft.com/office/drawing/2014/main" id="{0F50EED9-BA2F-4B20-B892-991EA515FFC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31" r="9085"/>
          <a:stretch/>
        </p:blipFill>
        <p:spPr bwMode="auto">
          <a:xfrm>
            <a:off x="192770" y="975559"/>
            <a:ext cx="5644224" cy="451084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3174803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Picture background">
            <a:extLst>
              <a:ext uri="{FF2B5EF4-FFF2-40B4-BE49-F238E27FC236}">
                <a16:creationId xmlns:a16="http://schemas.microsoft.com/office/drawing/2014/main" id="{4B9E4C3C-4C65-4C63-A2EE-A549607700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462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Picture background">
            <a:extLst>
              <a:ext uri="{FF2B5EF4-FFF2-40B4-BE49-F238E27FC236}">
                <a16:creationId xmlns:a16="http://schemas.microsoft.com/office/drawing/2014/main" id="{42A610E5-F242-42A4-A5FA-8AB0F489CEE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7937" y="196950"/>
            <a:ext cx="4874485" cy="306881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Picture background">
            <a:extLst>
              <a:ext uri="{FF2B5EF4-FFF2-40B4-BE49-F238E27FC236}">
                <a16:creationId xmlns:a16="http://schemas.microsoft.com/office/drawing/2014/main" id="{1F7982A0-87D9-4C35-8095-37ED025CC73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6245" t="53801" r="18712" b="18119"/>
          <a:stretch/>
        </p:blipFill>
        <p:spPr bwMode="auto">
          <a:xfrm>
            <a:off x="736649" y="3485059"/>
            <a:ext cx="4745949" cy="323205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Picture background">
            <a:extLst>
              <a:ext uri="{FF2B5EF4-FFF2-40B4-BE49-F238E27FC236}">
                <a16:creationId xmlns:a16="http://schemas.microsoft.com/office/drawing/2014/main" id="{45878577-9076-478E-B434-0528B040B4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6649" y="140890"/>
            <a:ext cx="4745949" cy="306880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Picture background">
            <a:extLst>
              <a:ext uri="{FF2B5EF4-FFF2-40B4-BE49-F238E27FC236}">
                <a16:creationId xmlns:a16="http://schemas.microsoft.com/office/drawing/2014/main" id="{6A2D165B-B5F5-428A-A887-B366A71B538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39" t="6739" r="3354" b="5631"/>
          <a:stretch/>
        </p:blipFill>
        <p:spPr bwMode="auto">
          <a:xfrm>
            <a:off x="7036581" y="3510620"/>
            <a:ext cx="4418770" cy="32301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0909412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TM04033937[[fn=След самолета]]</Template>
  <TotalTime>252</TotalTime>
  <Words>179</Words>
  <Application>Microsoft Office PowerPoint</Application>
  <PresentationFormat>Широкоэкранный</PresentationFormat>
  <Paragraphs>38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1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Олеся</dc:creator>
  <cp:lastModifiedBy>Олеся</cp:lastModifiedBy>
  <cp:revision>27</cp:revision>
  <dcterms:created xsi:type="dcterms:W3CDTF">2024-11-11T10:12:12Z</dcterms:created>
  <dcterms:modified xsi:type="dcterms:W3CDTF">2025-01-28T13:36:01Z</dcterms:modified>
</cp:coreProperties>
</file>