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77" r:id="rId2"/>
    <p:sldId id="278" r:id="rId3"/>
    <p:sldId id="275" r:id="rId4"/>
    <p:sldId id="265" r:id="rId5"/>
    <p:sldId id="268" r:id="rId6"/>
    <p:sldId id="269" r:id="rId7"/>
    <p:sldId id="270" r:id="rId8"/>
    <p:sldId id="266" r:id="rId9"/>
    <p:sldId id="280" r:id="rId10"/>
    <p:sldId id="274" r:id="rId11"/>
    <p:sldId id="281" r:id="rId12"/>
    <p:sldId id="279" r:id="rId13"/>
    <p:sldId id="282" r:id="rId14"/>
    <p:sldId id="283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98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06FBC-2647-4CEA-A67D-D7069251C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42D59-64A1-4470-8CDE-5EE79DCBB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CC458-7C94-4FA8-B1A0-7E6A32F28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05437-6CB9-4F69-84F9-F5B6DC700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43DD0-6C6D-433F-AB25-3DF778116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9C794-FA30-4352-A0EF-050E1ABAD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A28B0-EB63-4BAE-BE0D-2B4FD8217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1104C-3135-459D-B6EE-EBCA12991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31C7-03AD-4765-8C6F-75D402B78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21D6E-78EB-414C-A67F-6CAB7F8BC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4D57D-8B8E-46E7-ACCC-227398351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4096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096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C57101C-1BA5-476A-8D35-36E387C5E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2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59;&#1095;&#1080;&#1090;&#1077;&#1083;&#1100;\Documents\&#1056;&#1119;&#1057;&#1026;&#1056;&#1109;&#1057;&#8240;&#1056;&#176;&#1056;&#1029;&#1056;&#1105;&#1056;&#181;%20&#1057;&#1027;&#1056;&#187;&#1056;&#176;&#1056;&#1030;&#1057;&#1039;&#1056;&#1029;&#1056;&#1108;&#1056;&#1105;%20(mp3ostrov.com)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103;%20&#1087;&#1086;&#1084;&#1085;&#1102;,%20&#1103;%20&#1075;&#1086;&#1088;&#1078;&#1091;&#1089;&#1100;\Golos_Yu_B_Levitana_-_Ob_yavlenie_o_nachale_voyny_muzofon.com.mp3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103;%20&#1087;&#1086;&#1084;&#1085;&#1102;,%20&#1103;%20&#1075;&#1086;&#1088;&#1078;&#1091;&#1089;&#1100;\Pesni-voennyh-let-Vstavay-strana-ogromnaya33(muzofon.com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0-tub-ru.yandex.net/i?id=3ccab70eff07ab6910a64c19e92a37ea-3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548680"/>
            <a:ext cx="499255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џСЂРѕС‰Р°РЅРёРµ СЃР»Р°РІСЏРЅРєРё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5399088"/>
            <a:ext cx="48736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124744"/>
            <a:ext cx="3221411" cy="249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0" dirty="0" smtClean="0"/>
              <a:t>Автор: </a:t>
            </a:r>
            <a:br>
              <a:rPr lang="ru-RU" sz="2000" b="0" dirty="0" smtClean="0"/>
            </a:br>
            <a:r>
              <a:rPr lang="ru-RU" sz="2000" b="0" dirty="0" smtClean="0"/>
              <a:t>Краснова </a:t>
            </a:r>
            <a:r>
              <a:rPr lang="ru-RU" sz="2000" b="0" dirty="0" err="1" smtClean="0"/>
              <a:t>Альжбета</a:t>
            </a:r>
            <a:r>
              <a:rPr lang="ru-RU" sz="2000" b="0" dirty="0" smtClean="0"/>
              <a:t> Николаевна, учитель начальных классов высшей категории МАОУ «</a:t>
            </a:r>
            <a:r>
              <a:rPr lang="ru-RU" sz="2000" b="0" dirty="0" err="1" smtClean="0"/>
              <a:t>Яндобинская</a:t>
            </a:r>
            <a:r>
              <a:rPr lang="ru-RU" sz="2000" b="0" dirty="0" smtClean="0"/>
              <a:t> СОШ» </a:t>
            </a:r>
            <a:r>
              <a:rPr lang="ru-RU" sz="2000" b="0" dirty="0" err="1" smtClean="0"/>
              <a:t>Аликовского</a:t>
            </a:r>
            <a:r>
              <a:rPr lang="ru-RU" sz="2000" b="0" dirty="0" smtClean="0"/>
              <a:t> района Чувашской  республики</a:t>
            </a:r>
            <a:endParaRPr lang="ru-RU" sz="2000" b="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57188"/>
            <a:ext cx="8229600" cy="57388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/>
              <a:t>4 года –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sz="40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/>
              <a:t>это  1418 дней и ночей!</a:t>
            </a:r>
            <a:endParaRPr lang="en-US" sz="40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sz="40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/>
              <a:t>Разрушены 1710 городов,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/>
              <a:t> более 70 000 сёл и деревень.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/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/>
              <a:t>40 000 000 погибших людей.</a:t>
            </a:r>
          </a:p>
          <a:p>
            <a:pPr eaLnBrk="1" hangingPunct="1">
              <a:defRPr/>
            </a:pPr>
            <a:endParaRPr lang="ru-RU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4292600"/>
            <a:ext cx="7772400" cy="1362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5363" name="Picture 2" descr="C:\Documents and Settings\Admin\Мои документы\мои рисунки\denj_pobedi_2015_04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20523794">
            <a:off x="3754266" y="2485573"/>
            <a:ext cx="5249862" cy="3935413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94594">
            <a:off x="-43368" y="486343"/>
            <a:ext cx="5583148" cy="31405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20525464">
            <a:off x="398320" y="2277234"/>
            <a:ext cx="885828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24944"/>
            <a:ext cx="5267325" cy="3573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90" name="Рисунок 8" descr="IMG_14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4071938"/>
            <a:ext cx="2714625" cy="1976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91" name="Рисунок 9" descr="IMG_15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76672"/>
            <a:ext cx="3000375" cy="2057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 rot="21186398">
            <a:off x="-31455" y="2717544"/>
            <a:ext cx="914395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деду за победу!</a:t>
            </a:r>
          </a:p>
        </p:txBody>
      </p:sp>
      <p:pic>
        <p:nvPicPr>
          <p:cNvPr id="10" name="Содержимое 9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3528" y="188640"/>
            <a:ext cx="4860032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Аллея Победы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988840"/>
            <a:ext cx="5283200" cy="4267200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80112" y="1844824"/>
            <a:ext cx="3384376" cy="4465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Мы голосуем за мир</a:t>
            </a:r>
            <a:endParaRPr lang="ru-RU" dirty="0"/>
          </a:p>
        </p:txBody>
      </p:sp>
      <p:pic>
        <p:nvPicPr>
          <p:cNvPr id="4" name="Содержимое 3" descr="IMG_151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3573016"/>
            <a:ext cx="4032448" cy="3068960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5" name="Рисунок 4" descr="IMG_15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3744416" cy="2592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204864"/>
            <a:ext cx="4752528" cy="2998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-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2350" y="642938"/>
            <a:ext cx="52165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2"/>
          <p:cNvSpPr>
            <a:spLocks noChangeArrowheads="1"/>
          </p:cNvSpPr>
          <p:nvPr/>
        </p:nvSpPr>
        <p:spPr bwMode="auto">
          <a:xfrm>
            <a:off x="214313" y="857250"/>
            <a:ext cx="314325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/>
              <a:t>Ранним утром</a:t>
            </a:r>
          </a:p>
          <a:p>
            <a:pPr algn="ctr"/>
            <a:r>
              <a:rPr lang="ru-RU" altLang="ru-RU" sz="3600" b="1"/>
              <a:t> 22 июня</a:t>
            </a:r>
            <a:r>
              <a:rPr lang="en-US" altLang="ru-RU" sz="3600" b="1"/>
              <a:t> 1941 </a:t>
            </a:r>
            <a:r>
              <a:rPr lang="ru-RU" altLang="ru-RU" sz="3600" b="1"/>
              <a:t> года  началась </a:t>
            </a:r>
            <a:br>
              <a:rPr lang="ru-RU" altLang="ru-RU" sz="3600" b="1"/>
            </a:br>
            <a:r>
              <a:rPr lang="ru-RU" altLang="ru-RU" sz="3600" b="1"/>
              <a:t>Великая Отечественная</a:t>
            </a:r>
          </a:p>
          <a:p>
            <a:pPr algn="ctr"/>
            <a:r>
              <a:rPr lang="ru-RU" altLang="ru-RU" sz="3600" b="1"/>
              <a:t> война</a:t>
            </a:r>
            <a:endParaRPr lang="ru-RU" altLang="ru-RU" sz="3600"/>
          </a:p>
        </p:txBody>
      </p:sp>
      <p:pic>
        <p:nvPicPr>
          <p:cNvPr id="5" name="Golos_Yu_B_Levitana_-_Ob_yavlenie_o_nachale_voyny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0" y="4214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1628775"/>
            <a:ext cx="8686800" cy="2649538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latin typeface="Times New Roman" pitchFamily="18" charset="0"/>
              </a:rPr>
              <a:t> </a:t>
            </a:r>
          </a:p>
        </p:txBody>
      </p:sp>
      <p:pic>
        <p:nvPicPr>
          <p:cNvPr id="5123" name="Picture 4" descr="http://im1-tub-ru.yandex.net/i?id=9563242574a90b733119634a3a73e205-52-144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3500438"/>
            <a:ext cx="3957637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8" descr="http://im3-tub-ru.yandex.net/i?id=0e79a81874e012542726044ec64438ca-46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285750"/>
            <a:ext cx="2714625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AutoShape 12" descr="http://im0-tub-ru.yandex.net/i?id=43e037bbc6d1d08b995625dee1d92349-22-144&amp;n=21"/>
          <p:cNvSpPr>
            <a:spLocks noChangeAspect="1"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5126" name="AutoShape 14" descr="http://im0-tub-ru.yandex.net/i?id=43e037bbc6d1d08b995625dee1d92349-22-144&amp;n=21"/>
          <p:cNvSpPr>
            <a:spLocks noChangeAspect="1"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5127" name="Picture 8" descr="3914-frontovoe_pokolenie_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571500"/>
            <a:ext cx="3671887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esni-voennyh-let-Vstavay-strana-ogromnaya33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8"/>
          <p:cNvSpPr>
            <a:spLocks noGrp="1" noChangeArrowheads="1"/>
          </p:cNvSpPr>
          <p:nvPr>
            <p:ph type="title"/>
          </p:nvPr>
        </p:nvSpPr>
        <p:spPr>
          <a:xfrm>
            <a:off x="3995738" y="274638"/>
            <a:ext cx="4691062" cy="41624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 Александр Алексеевич </a:t>
            </a:r>
            <a:r>
              <a:rPr lang="ru-RU" b="1" dirty="0" err="1" smtClean="0"/>
              <a:t>Моляков</a:t>
            </a:r>
            <a:endParaRPr lang="ru-RU" b="1" dirty="0" smtClean="0"/>
          </a:p>
        </p:txBody>
      </p:sp>
      <p:pic>
        <p:nvPicPr>
          <p:cNvPr id="6149" name="Picture 5" descr="http://gov.cap.ru/Home/57/foto/sobes/2013/20130201_moljakov/20130202_molja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4104456" cy="54765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4716463" y="274638"/>
            <a:ext cx="3970337" cy="4954587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 Михаил </a:t>
            </a:r>
            <a:r>
              <a:rPr lang="ru-RU" b="1" dirty="0" err="1" smtClean="0"/>
              <a:t>Изосимович</a:t>
            </a:r>
            <a:r>
              <a:rPr lang="ru-RU" b="1" dirty="0" smtClean="0"/>
              <a:t> Изосимов</a:t>
            </a:r>
          </a:p>
        </p:txBody>
      </p:sp>
      <p:pic>
        <p:nvPicPr>
          <p:cNvPr id="9221" name="Picture 5" descr="http://moypolk.ru/sites/default/files/styles/soldier_photo/public/photos/%D0%A1%D0%BA%D1%80%D1%8F%D0%B1%D0%B8%D0%BD%20%D0%9C%D0%B8%D1%85%D0%B0%D0%B8%D0%BB%20%D0%98%D0%B7%D0%BE%D1%81%D0%B8%D0%BC%D0%BE%D0%B2%D0%B8%D1%87.jpg?itok=k8CGEiy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36248"/>
            <a:ext cx="3168352" cy="4100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00563" y="274638"/>
            <a:ext cx="4186237" cy="53149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 Василий Егорович Егоров</a:t>
            </a:r>
          </a:p>
        </p:txBody>
      </p:sp>
      <p:pic>
        <p:nvPicPr>
          <p:cNvPr id="10245" name="Picture 5" descr="http://orbitnetwork.ru/1024/dokumentalnoe-foto-1941-1945-goda-04/4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3895633" cy="57606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sz="quarter" idx="1"/>
          </p:nvPr>
        </p:nvSpPr>
        <p:spPr>
          <a:xfrm>
            <a:off x="4643438" y="1412875"/>
            <a:ext cx="4500562" cy="3600450"/>
          </a:xfrm>
        </p:spPr>
        <p:txBody>
          <a:bodyPr/>
          <a:lstStyle/>
          <a:p>
            <a:pPr>
              <a:defRPr/>
            </a:pPr>
            <a:r>
              <a:rPr lang="ru-RU" sz="4400" b="1" dirty="0" smtClean="0">
                <a:solidFill>
                  <a:schemeClr val="tx2">
                    <a:lumMod val="90000"/>
                  </a:schemeClr>
                </a:solidFill>
              </a:rPr>
              <a:t>Захар Никифорович Скворцов</a:t>
            </a:r>
            <a:endParaRPr lang="ru-RU" sz="4400" b="1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/>
              <a:t>  </a:t>
            </a:r>
            <a:endParaRPr lang="ru-RU" sz="4000" b="1" dirty="0" smtClean="0"/>
          </a:p>
        </p:txBody>
      </p:sp>
      <p:pic>
        <p:nvPicPr>
          <p:cNvPr id="12296" name="Picture 8" descr="http://gov.cap.ru/UserFiles/orgs/GrvId_57/skvorcov_z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3816424" cy="52454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>
          <a:xfrm>
            <a:off x="4067175" y="274638"/>
            <a:ext cx="4619625" cy="34417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 Андрей Аркадьевич Аркадьев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810000" cy="6057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12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chemeClr val="tx1"/>
                </a:solidFill>
              </a:rPr>
              <a:t/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>4</a:t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/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>1418</a:t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/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>1710</a:t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/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>70 000</a:t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/>
            </a:r>
            <a:br>
              <a:rPr lang="en-US" sz="4800" b="1" dirty="0" smtClean="0">
                <a:solidFill>
                  <a:schemeClr val="tx1"/>
                </a:solidFill>
              </a:rPr>
            </a:br>
            <a:r>
              <a:rPr lang="en-US" sz="4800" b="1" dirty="0" smtClean="0">
                <a:solidFill>
                  <a:schemeClr val="tx1"/>
                </a:solidFill>
              </a:rPr>
              <a:t>40 000 000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345</TotalTime>
  <Words>77</Words>
  <Application>Microsoft Office PowerPoint</Application>
  <PresentationFormat>Экран (4:3)</PresentationFormat>
  <Paragraphs>29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Tahoma</vt:lpstr>
      <vt:lpstr>Arial</vt:lpstr>
      <vt:lpstr>Wingdings</vt:lpstr>
      <vt:lpstr>Calibri</vt:lpstr>
      <vt:lpstr>Times New Roman</vt:lpstr>
      <vt:lpstr>Разрез</vt:lpstr>
      <vt:lpstr>Автор:  Краснова Альжбета Николаевна, учитель начальных классов высшей категории МАОУ «Яндобинская СОШ» Аликовского района Чувашской  республики</vt:lpstr>
      <vt:lpstr>Слайд 2</vt:lpstr>
      <vt:lpstr> </vt:lpstr>
      <vt:lpstr> Александр Алексеевич Моляков</vt:lpstr>
      <vt:lpstr> Михаил Изосимович Изосимов</vt:lpstr>
      <vt:lpstr> Василий Егорович Егоров</vt:lpstr>
      <vt:lpstr>  </vt:lpstr>
      <vt:lpstr> Андрей Аркадьевич Аркадьев</vt:lpstr>
      <vt:lpstr> 4  1418  1710  70 000  40 000 000</vt:lpstr>
      <vt:lpstr>Слайд 10</vt:lpstr>
      <vt:lpstr> </vt:lpstr>
      <vt:lpstr> </vt:lpstr>
      <vt:lpstr>Аллея Победы</vt:lpstr>
      <vt:lpstr>Мы голосуем за мир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концлагерей</dc:title>
  <dc:creator>Оксана</dc:creator>
  <cp:lastModifiedBy>Admin</cp:lastModifiedBy>
  <cp:revision>26</cp:revision>
  <dcterms:created xsi:type="dcterms:W3CDTF">2013-05-05T16:52:10Z</dcterms:created>
  <dcterms:modified xsi:type="dcterms:W3CDTF">2017-11-05T08:26:51Z</dcterms:modified>
</cp:coreProperties>
</file>