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exadrozdova75@mail.ru" initials="a" lastIdx="1" clrIdx="0">
    <p:extLst>
      <p:ext uri="{19B8F6BF-5375-455C-9EA6-DF929625EA0E}">
        <p15:presenceInfo xmlns="" xmlns:p15="http://schemas.microsoft.com/office/powerpoint/2012/main" userId="0870d00402696bb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7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74529CC-8FDA-417A-826E-36AFA6E858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4CF9FA1B-E28B-4FEB-8CC3-FC7028A989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62F76B8-B0EC-4E1B-90DB-BC04C792F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839C-32BE-4BC5-A379-EFC57C2398A1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BDE4772-E3CC-4F2D-BEEE-26C535665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59D0772-3E09-4222-A0D1-FA6C3983D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E326E-8ABD-4278-BCAE-FF417791E4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655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F558072-4C80-4FC7-9D8F-7B7B67C7B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ADEA754-4964-46C8-BE12-40C4ACDA69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6B89DDE-20B1-4378-AF56-8FF6CAC9B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839C-32BE-4BC5-A379-EFC57C2398A1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ED77015-74CA-474D-8069-472067722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1D2A24A-CF1E-4031-A3A6-91BA8EE42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E326E-8ABD-4278-BCAE-FF417791E4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708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C6333284-225A-4AAF-8BB8-723289457B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297F5C8B-D46B-4878-9DF6-8E7C0ADB1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3B637C5-2686-4246-897E-BA6EFC465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839C-32BE-4BC5-A379-EFC57C2398A1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EF37CDD-7F51-47EB-A7C8-20C66CDAB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9E88943-E752-4683-ADB6-5C034D712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E326E-8ABD-4278-BCAE-FF417791E4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703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510076F-4709-4868-BA4D-A68D2A048C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72EF853-96C7-4C62-8A2F-3FCA20C18B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C67E5E9-B7AF-4BEF-8B94-7AC4B7E22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839C-32BE-4BC5-A379-EFC57C2398A1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96B4096-0C8E-41C9-AC8D-AED75A93E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4D1A996-1C72-48BA-933A-4C4451640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E326E-8ABD-4278-BCAE-FF417791E4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097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CA82D8C-9FC0-4A8A-93F7-9CF2AB524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9777666-9670-498A-B508-7571A0FE7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7114957-B303-4C23-B0A1-B73880AC3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839C-32BE-4BC5-A379-EFC57C2398A1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23352A7-FD92-4F39-BEA3-574E6CF18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B714B11-2067-403F-9FB6-58ADBC814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E326E-8ABD-4278-BCAE-FF417791E4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188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1442BCF-D742-4087-BD96-02A17D126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7A7ED00-7A92-41C7-A4F7-2CE55F38CE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C5CCF13-E0C8-4C70-BB58-3862414498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B75EB25-FBE1-437C-AF6F-E3BF4413A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839C-32BE-4BC5-A379-EFC57C2398A1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42A0544-D266-4B93-BFE7-0FA6199D7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A94C838-AE8A-43B7-9E1B-C9CEEA8A7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E326E-8ABD-4278-BCAE-FF417791E4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624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068EAA6-340F-4751-8DB4-8C53DFDDC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A58A2B0-FA23-4D4C-948E-551BEC3365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28B4E5F4-49A4-414D-89DA-35E0A86D11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8485C38B-FDAB-45B2-BA1B-988CF03800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EBC99FE8-FE85-4B5D-B29C-87673C1917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CDEC7AC1-9565-4E8E-B7CD-76E39A615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839C-32BE-4BC5-A379-EFC57C2398A1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61281B95-6219-4B1A-A7F5-C89A1B1BF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19B70624-6972-4F59-8646-FCA6785A8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E326E-8ABD-4278-BCAE-FF417791E4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386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138A97A-A3E4-4626-A630-B54F54747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62B13BE6-9632-47CC-80FB-3C4D8ABE5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839C-32BE-4BC5-A379-EFC57C2398A1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764EBFB7-D222-4082-B2ED-98820E52C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A6C80E59-809C-4D0D-812C-DEEC31AA6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E326E-8ABD-4278-BCAE-FF417791E4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284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59CB1AC8-3CB3-43A3-94A5-1EEDCD6DC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839C-32BE-4BC5-A379-EFC57C2398A1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2A5AE7B6-895D-485E-A6CA-8F2EF047B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7AD6E273-04CF-4D51-97D2-A472968FC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E326E-8ABD-4278-BCAE-FF417791E4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490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F432B29-A6CE-4608-85EF-3FB0BC0AD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F4FA704-BC1C-4B37-A052-836192AA12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9ABB68AD-0ECC-4FE1-BAF2-4B8DB72F5F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4E021A4-E22D-4ADF-A555-916E2D471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839C-32BE-4BC5-A379-EFC57C2398A1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ADA07CD-3E51-4E15-9BD0-4AC1834D9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D438E23-39BF-410C-896B-D5F9FC525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E326E-8ABD-4278-BCAE-FF417791E4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149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318CEAD-1638-4CF4-A5B3-151C6F990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6085CD26-FE88-4D53-B7CB-8981A7ADD8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8A6D6BAF-5D2D-40A6-AD15-9722B1728C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3671D255-2075-4519-A993-6F5E5B65C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839C-32BE-4BC5-A379-EFC57C2398A1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707CFBA-28A9-435C-8945-D010084DF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ED7C9C9-3517-4594-A5A8-66357BD44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E326E-8ABD-4278-BCAE-FF417791E4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768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C5F5794-CE80-48BC-94CE-3B32D7832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317277A-0FB2-45E5-B1B4-A8776A2FA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6301B32-D457-4A2A-B7E1-F6200A4E58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6839C-32BE-4BC5-A379-EFC57C2398A1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0AD5592-15DF-49EE-AD9C-35F2980492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4B8F883-9729-4B72-B167-DDD9B72628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E326E-8ABD-4278-BCAE-FF417791E4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674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5714C56-C95A-4C84-B71A-A12B8B55EB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Героические</a:t>
            </a:r>
            <a:r>
              <a:rPr lang="ru-RU" sz="4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страницы</a:t>
            </a:r>
            <a:r>
              <a:rPr lang="ru-RU" sz="4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истории</a:t>
            </a:r>
            <a:r>
              <a:rPr lang="ru-RU" sz="4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города</a:t>
            </a:r>
            <a:r>
              <a:rPr lang="ru-RU" sz="4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героя</a:t>
            </a:r>
            <a:r>
              <a:rPr lang="ru-RU" sz="4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Смоленска</a:t>
            </a:r>
            <a:r>
              <a:rPr lang="ru-RU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61883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DDC6E8BB-59D2-4A69-BF98-D05D6A2B42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095" y="523081"/>
            <a:ext cx="7749117" cy="5811838"/>
          </a:xfrm>
        </p:spPr>
      </p:pic>
    </p:spTree>
    <p:extLst>
      <p:ext uri="{BB962C8B-B14F-4D97-AF65-F5344CB8AC3E}">
        <p14:creationId xmlns:p14="http://schemas.microsoft.com/office/powerpoint/2010/main" val="33593899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3F3890AF-0F39-4A7C-80AE-23995A9729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538" y="949862"/>
            <a:ext cx="9898492" cy="4858510"/>
          </a:xfrm>
        </p:spPr>
      </p:pic>
    </p:spTree>
    <p:extLst>
      <p:ext uri="{BB962C8B-B14F-4D97-AF65-F5344CB8AC3E}">
        <p14:creationId xmlns:p14="http://schemas.microsoft.com/office/powerpoint/2010/main" val="35509393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3FCFC849-BF77-4F13-9EE9-6D97C38304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375" y="527218"/>
            <a:ext cx="8152326" cy="6114244"/>
          </a:xfrm>
        </p:spPr>
      </p:pic>
    </p:spTree>
    <p:extLst>
      <p:ext uri="{BB962C8B-B14F-4D97-AF65-F5344CB8AC3E}">
        <p14:creationId xmlns:p14="http://schemas.microsoft.com/office/powerpoint/2010/main" val="24651030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2B8805C9-FAA2-4445-810F-82E522C7B8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189" y="365125"/>
            <a:ext cx="8517708" cy="6388281"/>
          </a:xfrm>
        </p:spPr>
      </p:pic>
    </p:spTree>
    <p:extLst>
      <p:ext uri="{BB962C8B-B14F-4D97-AF65-F5344CB8AC3E}">
        <p14:creationId xmlns:p14="http://schemas.microsoft.com/office/powerpoint/2010/main" val="297634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66AD90B-550F-4466-8E7E-0E677AF39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Памятник  героям 1812 года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48B0A9D6-35C2-4E7F-8299-4CD8FFF3AD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617" y="1459864"/>
            <a:ext cx="6928606" cy="5196455"/>
          </a:xfrm>
        </p:spPr>
      </p:pic>
    </p:spTree>
    <p:extLst>
      <p:ext uri="{BB962C8B-B14F-4D97-AF65-F5344CB8AC3E}">
        <p14:creationId xmlns:p14="http://schemas.microsoft.com/office/powerpoint/2010/main" val="32771109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4B254012-FD11-4E74-9053-7346FDE54E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85" y="409008"/>
            <a:ext cx="8556171" cy="6417129"/>
          </a:xfrm>
        </p:spPr>
      </p:pic>
    </p:spTree>
    <p:extLst>
      <p:ext uri="{BB962C8B-B14F-4D97-AF65-F5344CB8AC3E}">
        <p14:creationId xmlns:p14="http://schemas.microsoft.com/office/powerpoint/2010/main" val="31229382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D9031A5D-8BFF-41AE-AB58-DE211F51F4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53" y="283868"/>
            <a:ext cx="8451669" cy="6338752"/>
          </a:xfrm>
        </p:spPr>
      </p:pic>
    </p:spTree>
    <p:extLst>
      <p:ext uri="{BB962C8B-B14F-4D97-AF65-F5344CB8AC3E}">
        <p14:creationId xmlns:p14="http://schemas.microsoft.com/office/powerpoint/2010/main" val="28940867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83F0A66-F63C-4970-BBAE-B751506F2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Великая Отечественная Война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F9CA83CC-979D-4CC5-8DF5-A3A465B758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416" y="1580606"/>
            <a:ext cx="6576030" cy="4932023"/>
          </a:xfrm>
        </p:spPr>
      </p:pic>
    </p:spTree>
    <p:extLst>
      <p:ext uri="{BB962C8B-B14F-4D97-AF65-F5344CB8AC3E}">
        <p14:creationId xmlns:p14="http://schemas.microsoft.com/office/powerpoint/2010/main" val="28661594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8688CF68-87A9-4B53-AE78-F069809041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069" y="488581"/>
            <a:ext cx="8203843" cy="6152882"/>
          </a:xfrm>
        </p:spPr>
      </p:pic>
    </p:spTree>
    <p:extLst>
      <p:ext uri="{BB962C8B-B14F-4D97-AF65-F5344CB8AC3E}">
        <p14:creationId xmlns:p14="http://schemas.microsoft.com/office/powerpoint/2010/main" val="31858312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>
            <a:extLst>
              <a:ext uri="{FF2B5EF4-FFF2-40B4-BE49-F238E27FC236}">
                <a16:creationId xmlns="" xmlns:a16="http://schemas.microsoft.com/office/drawing/2014/main" id="{5929AE42-794D-4AA7-BAA0-28B3531D07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790" y="360609"/>
            <a:ext cx="8353914" cy="6257278"/>
          </a:xfrm>
        </p:spPr>
      </p:pic>
    </p:spTree>
    <p:extLst>
      <p:ext uri="{BB962C8B-B14F-4D97-AF65-F5344CB8AC3E}">
        <p14:creationId xmlns:p14="http://schemas.microsoft.com/office/powerpoint/2010/main" val="1453831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656801C-C9E7-4A0F-9FDF-F5BD1D7D4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E0809152-4DB2-4B3C-8B62-374236AA7E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365125"/>
            <a:ext cx="10905309" cy="6246518"/>
          </a:xfrm>
        </p:spPr>
      </p:pic>
    </p:spTree>
    <p:extLst>
      <p:ext uri="{BB962C8B-B14F-4D97-AF65-F5344CB8AC3E}">
        <p14:creationId xmlns:p14="http://schemas.microsoft.com/office/powerpoint/2010/main" val="15613015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Объект 12">
            <a:extLst>
              <a:ext uri="{FF2B5EF4-FFF2-40B4-BE49-F238E27FC236}">
                <a16:creationId xmlns="" xmlns:a16="http://schemas.microsoft.com/office/drawing/2014/main" id="{C2617E47-6B52-45F5-BAEF-BEC98F50A7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950" y="324375"/>
            <a:ext cx="8680360" cy="6510271"/>
          </a:xfrm>
        </p:spPr>
      </p:pic>
    </p:spTree>
    <p:extLst>
      <p:ext uri="{BB962C8B-B14F-4D97-AF65-F5344CB8AC3E}">
        <p14:creationId xmlns:p14="http://schemas.microsoft.com/office/powerpoint/2010/main" val="8972611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19549157-3E7E-41A1-AD5A-8671457562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378" y="692021"/>
            <a:ext cx="8706342" cy="5800854"/>
          </a:xfrm>
        </p:spPr>
      </p:pic>
    </p:spTree>
    <p:extLst>
      <p:ext uri="{BB962C8B-B14F-4D97-AF65-F5344CB8AC3E}">
        <p14:creationId xmlns:p14="http://schemas.microsoft.com/office/powerpoint/2010/main" val="14672410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15C926A-0AF4-4528-BAE5-854EFDFC6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Неугасимая память поколений!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986580EB-A03D-4EEE-B353-6E93BFC98A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766" y="1825625"/>
            <a:ext cx="7898468" cy="4351338"/>
          </a:xfrm>
        </p:spPr>
      </p:pic>
    </p:spTree>
    <p:extLst>
      <p:ext uri="{BB962C8B-B14F-4D97-AF65-F5344CB8AC3E}">
        <p14:creationId xmlns:p14="http://schemas.microsoft.com/office/powerpoint/2010/main" val="3939750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530D9C02-C734-419B-BFA1-8BD4546716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447" y="206273"/>
            <a:ext cx="8880533" cy="6651727"/>
          </a:xfrm>
        </p:spPr>
      </p:pic>
    </p:spTree>
    <p:extLst>
      <p:ext uri="{BB962C8B-B14F-4D97-AF65-F5344CB8AC3E}">
        <p14:creationId xmlns:p14="http://schemas.microsoft.com/office/powerpoint/2010/main" val="791698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8305FA7-27C3-47AD-9688-2680789B9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Осада Смоленска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A8C66487-5A82-4C52-B042-9F301EEA0C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244" y="1307975"/>
            <a:ext cx="7577072" cy="5186506"/>
          </a:xfrm>
        </p:spPr>
      </p:pic>
    </p:spTree>
    <p:extLst>
      <p:ext uri="{BB962C8B-B14F-4D97-AF65-F5344CB8AC3E}">
        <p14:creationId xmlns:p14="http://schemas.microsoft.com/office/powerpoint/2010/main" val="2740176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5E130D91-8858-47C0-8A49-6ABDCE4538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284" y="453844"/>
            <a:ext cx="8103663" cy="5929181"/>
          </a:xfrm>
        </p:spPr>
      </p:pic>
    </p:spTree>
    <p:extLst>
      <p:ext uri="{BB962C8B-B14F-4D97-AF65-F5344CB8AC3E}">
        <p14:creationId xmlns:p14="http://schemas.microsoft.com/office/powerpoint/2010/main" val="33275252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400968EE-1C8D-4862-B128-F4B7300974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370" y="410100"/>
            <a:ext cx="8244089" cy="6183066"/>
          </a:xfrm>
        </p:spPr>
      </p:pic>
    </p:spTree>
    <p:extLst>
      <p:ext uri="{BB962C8B-B14F-4D97-AF65-F5344CB8AC3E}">
        <p14:creationId xmlns:p14="http://schemas.microsoft.com/office/powerpoint/2010/main" val="17011510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A9E62E5F-1A6A-465E-ABA7-5A7435A813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68349"/>
            <a:ext cx="9690531" cy="5818941"/>
          </a:xfrm>
        </p:spPr>
      </p:pic>
    </p:spTree>
    <p:extLst>
      <p:ext uri="{BB962C8B-B14F-4D97-AF65-F5344CB8AC3E}">
        <p14:creationId xmlns:p14="http://schemas.microsoft.com/office/powerpoint/2010/main" val="867054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85FE613A-F241-43B4-A81E-9AC4182023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70496"/>
            <a:ext cx="8563172" cy="6422379"/>
          </a:xfrm>
        </p:spPr>
      </p:pic>
    </p:spTree>
    <p:extLst>
      <p:ext uri="{BB962C8B-B14F-4D97-AF65-F5344CB8AC3E}">
        <p14:creationId xmlns:p14="http://schemas.microsoft.com/office/powerpoint/2010/main" val="22676814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0630FF6-6A81-4B36-9E1B-2C8B63FE0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Смоленск 1812 год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991D2E1C-ABEE-4532-A973-E1A9EE1E0A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956253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9847421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23</Words>
  <Application>Microsoft Office PowerPoint</Application>
  <PresentationFormat>Произвольный</PresentationFormat>
  <Paragraphs>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«Героические страницы истории города-героя  Смоленска» </vt:lpstr>
      <vt:lpstr>Презентация PowerPoint</vt:lpstr>
      <vt:lpstr>Презентация PowerPoint</vt:lpstr>
      <vt:lpstr>Осада Смоленска</vt:lpstr>
      <vt:lpstr>Презентация PowerPoint</vt:lpstr>
      <vt:lpstr>Презентация PowerPoint</vt:lpstr>
      <vt:lpstr>Презентация PowerPoint</vt:lpstr>
      <vt:lpstr>Презентация PowerPoint</vt:lpstr>
      <vt:lpstr>Смоленск 1812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Памятник  героям 1812 года</vt:lpstr>
      <vt:lpstr>Презентация PowerPoint</vt:lpstr>
      <vt:lpstr>Презентация PowerPoint</vt:lpstr>
      <vt:lpstr>Великая Отечественная Война</vt:lpstr>
      <vt:lpstr>Презентация PowerPoint</vt:lpstr>
      <vt:lpstr>Презентация PowerPoint</vt:lpstr>
      <vt:lpstr>Презентация PowerPoint</vt:lpstr>
      <vt:lpstr>Презентация PowerPoint</vt:lpstr>
      <vt:lpstr>Неугасимая память поколений!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«Героические страницы истории города-героя  Смоленска»</dc:title>
  <dc:creator>alexadrozdova75@mail.ru</dc:creator>
  <cp:lastModifiedBy>1</cp:lastModifiedBy>
  <cp:revision>5</cp:revision>
  <dcterms:created xsi:type="dcterms:W3CDTF">2024-10-24T18:48:08Z</dcterms:created>
  <dcterms:modified xsi:type="dcterms:W3CDTF">2024-10-25T07:09:09Z</dcterms:modified>
</cp:coreProperties>
</file>