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9" d="100"/>
          <a:sy n="79" d="100"/>
        </p:scale>
        <p:origin x="-48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3F24B1-A062-4EA1-85B8-4BD9C0CF1AF9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D5C2EA-7ABB-4337-BF73-9A9F0F5420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3F24B1-A062-4EA1-85B8-4BD9C0CF1AF9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D5C2EA-7ABB-4337-BF73-9A9F0F5420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3F24B1-A062-4EA1-85B8-4BD9C0CF1AF9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D5C2EA-7ABB-4337-BF73-9A9F0F5420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3F24B1-A062-4EA1-85B8-4BD9C0CF1AF9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D5C2EA-7ABB-4337-BF73-9A9F0F5420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3F24B1-A062-4EA1-85B8-4BD9C0CF1AF9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D5C2EA-7ABB-4337-BF73-9A9F0F5420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3F24B1-A062-4EA1-85B8-4BD9C0CF1AF9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D5C2EA-7ABB-4337-BF73-9A9F0F5420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3F24B1-A062-4EA1-85B8-4BD9C0CF1AF9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D5C2EA-7ABB-4337-BF73-9A9F0F5420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3F24B1-A062-4EA1-85B8-4BD9C0CF1AF9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D5C2EA-7ABB-4337-BF73-9A9F0F5420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3F24B1-A062-4EA1-85B8-4BD9C0CF1AF9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D5C2EA-7ABB-4337-BF73-9A9F0F5420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3F24B1-A062-4EA1-85B8-4BD9C0CF1AF9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D5C2EA-7ABB-4337-BF73-9A9F0F5420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3F24B1-A062-4EA1-85B8-4BD9C0CF1AF9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D5C2EA-7ABB-4337-BF73-9A9F0F5420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3F24B1-A062-4EA1-85B8-4BD9C0CF1AF9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D5C2EA-7ABB-4337-BF73-9A9F0F54202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F:\для презентации 6гр день матери\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0"/>
            <a:ext cx="8358246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2" name="Picture 2" descr="F:\для презентации 6гр день матери\10.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88640"/>
            <a:ext cx="9058476" cy="655272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F:\для презентации 6гр день матери\2.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292" y="188640"/>
            <a:ext cx="9133708" cy="604867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F:\для презентации 6гр день матери\3.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60648"/>
            <a:ext cx="9052887" cy="612068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F:\для презентации 6гр день матери\4.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6720" y="188640"/>
            <a:ext cx="9150719" cy="640871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F:\для презентации 6гр день матери\5.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60648"/>
            <a:ext cx="9073008" cy="604867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F:\для презентации 6гр день матери\6.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819" y="-429344"/>
            <a:ext cx="9109181" cy="728734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F:\для презентации 6гр день матери\7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1680" y="-387424"/>
            <a:ext cx="5861316" cy="75177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F:\для презентации 6гр день матери\8.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-270792"/>
            <a:ext cx="7128792" cy="712879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 descr="F:\для презентации 6гр день матери\9.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88640"/>
            <a:ext cx="9223425" cy="633670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0</Words>
  <Application>Microsoft Office PowerPoint</Application>
  <PresentationFormat>Экран (4:3)</PresentationFormat>
  <Paragraphs>0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 Windows</dc:creator>
  <cp:lastModifiedBy>Лариса</cp:lastModifiedBy>
  <cp:revision>2</cp:revision>
  <dcterms:created xsi:type="dcterms:W3CDTF">2019-11-15T19:15:53Z</dcterms:created>
  <dcterms:modified xsi:type="dcterms:W3CDTF">2001-12-31T22:05:23Z</dcterms:modified>
</cp:coreProperties>
</file>