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3" r:id="rId15"/>
    <p:sldId id="271" r:id="rId16"/>
    <p:sldId id="269" r:id="rId17"/>
    <p:sldId id="272" r:id="rId18"/>
    <p:sldId id="270" r:id="rId19"/>
    <p:sldId id="275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5/7/2024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2362200"/>
            <a:ext cx="7391400" cy="12954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</a:rPr>
              <a:t>Танки: от  «Вездехода» до «Владимира»</a:t>
            </a:r>
            <a:endParaRPr lang="ru-RU" sz="4000" b="1" dirty="0">
              <a:ln>
                <a:solidFill>
                  <a:schemeClr val="accent1">
                    <a:lumMod val="50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3810000" cy="519662"/>
          </a:xfr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1">
                <a:lumMod val="50000"/>
              </a:schemeClr>
            </a:solidFill>
          </a:ln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История бронетехники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0178" name="Picture 2" descr="https://dishmodels.ru/picture/glr/17/17048/g17048_65184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4876800"/>
            <a:ext cx="2286000" cy="18288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50180" name="Picture 4" descr="т-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4343400"/>
            <a:ext cx="3581400" cy="23622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50182" name="Picture 6" descr="https://i.pinimg.com/originals/97/9a/c2/979ac2647453761d41ff3d2c57cfcfa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936" y="4800600"/>
            <a:ext cx="2417064" cy="19050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50186" name="Picture 10" descr="https://s1.1zoom.me/big0/406/Tanks_Monuments_T-34_564936_1280x8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152400"/>
            <a:ext cx="3352800" cy="21336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50188" name="Picture 12" descr="https://cs8.pikabu.ru/post_img/2017/11/19/1/og_og_15110454392895215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228600"/>
            <a:ext cx="3429000" cy="20574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Средний танк Т-24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5778" name="Picture 2" descr="Советский танк Т-24 - последняя чисто советская разработка перед длинной чередой западных заимствован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76400"/>
            <a:ext cx="7543800" cy="4642104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Танкетка Т-27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4754" name="Picture 2" descr="Т-27. Трудно поверить, но в недрах этих броне-ящичков на гусеницах умещались два взрослых челове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19200"/>
            <a:ext cx="8572500" cy="5172075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Крейсерские танки БТ-2, Бт-5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3730" name="Picture 2" descr="Не только в СССР баловались с «танками Кристи» - покупали их и британцы и поляки и те же немц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981200"/>
            <a:ext cx="4648200" cy="4195572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73732" name="Picture 4" descr="...однако лучшие результаты были все-таки у советских БТ - сам У. Кристи не мог и представить, что удастся выжать из его задум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981200"/>
            <a:ext cx="4038600" cy="38862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609600"/>
            <a:ext cx="68580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Тяжелые танки КВ-1, КВ-2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2706" name="Picture 2" descr="Климент Ворошилов - 1. Танк ничуть не менее знаменитый, чем Т-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4495800" cy="3733799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72708" name="Picture 4" descr="Характерный силуэт ИС-2 запоминается с первого взгля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524000"/>
            <a:ext cx="3962400" cy="39624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Средний танк Т-34 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22" name="Picture 2" descr="Т-34 образца 1940 года, больше известный как Т-34-76.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524000"/>
            <a:ext cx="7543800" cy="47244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https://www.xn--b1azcy.xn--p1ai/wp-content/uploads/2018/03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33400"/>
            <a:ext cx="8153400" cy="6115051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https://regnum.ru/uploads/pictures/news/2015/12/03/regnum_picture_1449167093496352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19200"/>
            <a:ext cx="8077200" cy="49530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http://5geografiya.net/datas/geografija/Uralskij-tankovyj-dobrovolcheskij-korpus/0008-008-V-pervye-chisla-ijunja-1943-g.-po-prikazu-Glavnogo-Komandovanija-UDTK-by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33400"/>
            <a:ext cx="8178800" cy="60198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upload.wikimedia.org/wikipedia/ru/6/65/%D0%91%D0%B0%D0%B4%D0%B0%D0%BD%D0%BE%D0%B2%2C_%D0%92%D0%B0%D1%81%D0%B8%D0%BB%D0%B8%D0%B9_%D0%9C%D0%B8%D1%85%D0%B0%D0%B9%D0%BB%D0%BE%D0%B2%D0%B8%D1%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752600"/>
            <a:ext cx="3200400" cy="3914652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4" name="Picture 6" descr="https://admbrk.ru/wp-content/uploads/2018/03/37812_900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447800"/>
            <a:ext cx="5416336" cy="46482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://www.maskaradka.ru/images/mare/kostiumy_voennye/soldat_2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2729552" cy="4572000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</p:pic>
      <p:pic>
        <p:nvPicPr>
          <p:cNvPr id="83972" name="Picture 4" descr="http://cp14.nevsepic.com.ua/225/22402/1396307152-voen-forma-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762000"/>
            <a:ext cx="2133600" cy="5334000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  <p:pic>
        <p:nvPicPr>
          <p:cNvPr id="83974" name="Picture 6" descr="https://next2u.ru/upload/auto-880/f4/94/10/c0/0f/2a/a7/39/8a/56/83/17/26/db/c1/8b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219200"/>
            <a:ext cx="2263227" cy="4800600"/>
          </a:xfrm>
          <a:prstGeom prst="rect">
            <a:avLst/>
          </a:prstGeom>
          <a:noFill/>
          <a:ln w="19050">
            <a:solidFill>
              <a:schemeClr val="accent1">
                <a:lumMod val="50000"/>
              </a:schemeClr>
            </a:solidFill>
          </a:ln>
        </p:spPr>
      </p:pic>
      <p:pic>
        <p:nvPicPr>
          <p:cNvPr id="83976" name="Picture 8" descr="http://rent.zhar-ptica.com/upload/iblock/686/686aa4de58ca0feb120d9c2fc081dd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1981200"/>
            <a:ext cx="2438400" cy="4267200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s://avatars.mds.yandex.net/get-pdb/1884726/ff882e1d-cef0-43d9-be3e-bbd66e637c08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336" y="683769"/>
            <a:ext cx="7700864" cy="5031231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Танк Т- 90 «Владимир»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2946" name="Picture 2" descr="T-90A 12april Alabino 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473250"/>
            <a:ext cx="7696200" cy="513330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s://avatars.mds.yandex.net/get-zen_doc/1711517/pub_5e2b32ca5d6c4b00af6b907c_5e2b343f3d008800aff101e9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914400"/>
            <a:ext cx="5716431" cy="51816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69636" name="Picture 4" descr="https://i.pinimg.com/736x/dc/91/62/dc9162aad00627a7dbeaa907e63af7df--russian-revolution-red-arm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295400"/>
            <a:ext cx="2895600" cy="40386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Vezdekhod Porokhovshi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219200"/>
            <a:ext cx="5619750" cy="4276726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68612" name="Picture 4" descr="https://pomnisvoih.ru/wp-content/uploads/2018/05/photo_18_14201961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762000"/>
            <a:ext cx="2971800" cy="28956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68614" name="Picture 6" descr="https://dishmodels.ru/picture/glr/17/17048/g17048_23225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962400"/>
            <a:ext cx="2953084" cy="2630091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3276600" cy="5562599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67588" name="Picture 4" descr="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276600"/>
            <a:ext cx="4648200" cy="312203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67590" name="Picture 6" descr="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609600"/>
            <a:ext cx="2133600" cy="25654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67592" name="Picture 8" descr="https://i.artfile.ru/1650x1158_643686_%5bwww.ArtFile.ru%5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48400" y="990600"/>
            <a:ext cx="2514600" cy="19050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«Русский Рено» - танк в стиле революции 1917 года: было ваше - стало наш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8077200" cy="5178044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52600" y="457200"/>
            <a:ext cx="5257800" cy="9144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«Русский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Рено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Малый танк сопровождения Т-18 - влияние FT-17 все ещё чувствуется, однако, машина уже целиком советска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524000"/>
            <a:ext cx="8001000" cy="482727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Легкий танк Т-18 или МС-1</a:t>
            </a:r>
            <a:b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https://topwar.ru/uploads/posts/2019-07/thumbs/1562170311_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828800"/>
            <a:ext cx="4648200" cy="4418463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pic>
        <p:nvPicPr>
          <p:cNvPr id="64516" name="Picture 4" descr="http://s006.radikal.ru/i214/1401/71/9324125a041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1828800"/>
            <a:ext cx="3898800" cy="38862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Легкий танк Т-19</a:t>
            </a:r>
            <a:b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s://avatars.mds.yandex.net/get-pdb/2391763/cabf0e49-3972-4f34-9e8e-635175d39daa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0"/>
            <a:ext cx="4419600" cy="41910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Т -26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3492" name="Picture 4" descr="Танк Т-26 первых годов выпуска. Советские конструкторы совершенствовали эту машину в течение долгих лет и в итоге выжали из неё все со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524000"/>
            <a:ext cx="4267200" cy="4191000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549</TotalTime>
  <Words>51</Words>
  <Application>Microsoft Office PowerPoint</Application>
  <PresentationFormat>Экран (4:3)</PresentationFormat>
  <Paragraphs>12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Городская</vt:lpstr>
      <vt:lpstr>Танки: от  «Вездехода» до «Владимира»</vt:lpstr>
      <vt:lpstr>Презентация PowerPoint</vt:lpstr>
      <vt:lpstr>Презентация PowerPoint</vt:lpstr>
      <vt:lpstr>Презентация PowerPoint</vt:lpstr>
      <vt:lpstr>Презентация PowerPoint</vt:lpstr>
      <vt:lpstr>«Русский Рено» </vt:lpstr>
      <vt:lpstr>Легкий танк Т-18 или МС-1 </vt:lpstr>
      <vt:lpstr>Легкий танк Т-19 </vt:lpstr>
      <vt:lpstr>Т -26</vt:lpstr>
      <vt:lpstr>Средний танк Т-24 </vt:lpstr>
      <vt:lpstr>Танкетка Т-27 </vt:lpstr>
      <vt:lpstr>Крейсерские танки БТ-2, Бт-5</vt:lpstr>
      <vt:lpstr>Тяжелые танки КВ-1, КВ-2 </vt:lpstr>
      <vt:lpstr>Средний танк Т-34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Танк Т- 90 «Владимир»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Windows User</cp:lastModifiedBy>
  <cp:revision>69</cp:revision>
  <dcterms:created xsi:type="dcterms:W3CDTF">2020-05-11T08:58:19Z</dcterms:created>
  <dcterms:modified xsi:type="dcterms:W3CDTF">2024-05-07T05:14:58Z</dcterms:modified>
</cp:coreProperties>
</file>