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73" r:id="rId4"/>
    <p:sldId id="272" r:id="rId5"/>
    <p:sldId id="271" r:id="rId6"/>
    <p:sldId id="266" r:id="rId7"/>
    <p:sldId id="270" r:id="rId8"/>
    <p:sldId id="259" r:id="rId9"/>
    <p:sldId id="262" r:id="rId10"/>
    <p:sldId id="263" r:id="rId11"/>
    <p:sldId id="264" r:id="rId12"/>
    <p:sldId id="268" r:id="rId13"/>
    <p:sldId id="267" r:id="rId14"/>
    <p:sldId id="276" r:id="rId15"/>
    <p:sldId id="275" r:id="rId16"/>
    <p:sldId id="269" r:id="rId17"/>
    <p:sldId id="278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99"/>
    <a:srgbClr val="FF0066"/>
    <a:srgbClr val="FF9999"/>
    <a:srgbClr val="FF99FF"/>
    <a:srgbClr val="66FF66"/>
    <a:srgbClr val="00FF00"/>
    <a:srgbClr val="99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3" autoAdjust="0"/>
    <p:restoredTop sz="94660"/>
  </p:normalViewPr>
  <p:slideViewPr>
    <p:cSldViewPr>
      <p:cViewPr varScale="1">
        <p:scale>
          <a:sx n="64" d="100"/>
          <a:sy n="64" d="100"/>
        </p:scale>
        <p:origin x="-15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4026BC-58A8-4134-ADD5-B222ADC2FDB6}" type="doc">
      <dgm:prSet loTypeId="urn:microsoft.com/office/officeart/2005/8/layout/radial2" loCatId="relationship" qsTypeId="urn:microsoft.com/office/officeart/2005/8/quickstyle/simple1" qsCatId="simple" csTypeId="urn:microsoft.com/office/officeart/2005/8/colors/accent2_4" csCatId="accent2" phldr="1"/>
      <dgm:spPr/>
      <dgm:t>
        <a:bodyPr/>
        <a:lstStyle/>
        <a:p>
          <a:endParaRPr lang="ru-RU"/>
        </a:p>
      </dgm:t>
    </dgm:pt>
    <dgm:pt modelId="{34D04EAE-8E11-44AD-A23B-029989DB3E03}" type="pres">
      <dgm:prSet presAssocID="{304026BC-58A8-4134-ADD5-B222ADC2FDB6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E4B1DB3-8C9C-42ED-8443-EFE9AC71CEA3}" type="pres">
      <dgm:prSet presAssocID="{304026BC-58A8-4134-ADD5-B222ADC2FDB6}" presName="cycle" presStyleCnt="0"/>
      <dgm:spPr/>
    </dgm:pt>
  </dgm:ptLst>
  <dgm:cxnLst>
    <dgm:cxn modelId="{ACAED37E-8499-4A1A-9BDF-7FB0A6BE8CC0}" type="presOf" srcId="{304026BC-58A8-4134-ADD5-B222ADC2FDB6}" destId="{34D04EAE-8E11-44AD-A23B-029989DB3E03}" srcOrd="0" destOrd="0" presId="urn:microsoft.com/office/officeart/2005/8/layout/radial2"/>
    <dgm:cxn modelId="{7848EDC9-DD47-474E-BCC6-4BECD2B199C3}" type="presParOf" srcId="{34D04EAE-8E11-44AD-A23B-029989DB3E03}" destId="{1E4B1DB3-8C9C-42ED-8443-EFE9AC71CEA3}" srcOrd="0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762EFD4-BEC5-40F2-8551-288C85BB468D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08065233-D563-44E0-A36A-3E0BE81F7CE8}">
      <dgm:prSet phldrT="[Текст]"/>
      <dgm:spPr/>
      <dgm:t>
        <a:bodyPr/>
        <a:lstStyle/>
        <a:p>
          <a:r>
            <a:rPr lang="ru-RU" dirty="0" smtClean="0">
              <a:solidFill>
                <a:srgbClr val="0000FF"/>
              </a:solidFill>
            </a:rPr>
            <a:t>Дети младшего дошкольного возраста</a:t>
          </a:r>
          <a:endParaRPr lang="ru-RU" dirty="0">
            <a:solidFill>
              <a:srgbClr val="0000FF"/>
            </a:solidFill>
          </a:endParaRPr>
        </a:p>
      </dgm:t>
    </dgm:pt>
    <dgm:pt modelId="{45BC451B-364B-4085-8438-AFB4105F847B}" type="parTrans" cxnId="{FB928173-F71A-4DA4-8217-C04649297E92}">
      <dgm:prSet/>
      <dgm:spPr/>
      <dgm:t>
        <a:bodyPr/>
        <a:lstStyle/>
        <a:p>
          <a:endParaRPr lang="ru-RU"/>
        </a:p>
      </dgm:t>
    </dgm:pt>
    <dgm:pt modelId="{9157BDD9-8162-4DE4-8406-1F7FC02D70F2}" type="sibTrans" cxnId="{FB928173-F71A-4DA4-8217-C04649297E92}">
      <dgm:prSet/>
      <dgm:spPr/>
      <dgm:t>
        <a:bodyPr/>
        <a:lstStyle/>
        <a:p>
          <a:endParaRPr lang="ru-RU"/>
        </a:p>
      </dgm:t>
    </dgm:pt>
    <dgm:pt modelId="{010A3D50-5EF0-4CEC-BFA7-5654BAF47642}">
      <dgm:prSet phldrT="[Текст]"/>
      <dgm:spPr/>
      <dgm:t>
        <a:bodyPr/>
        <a:lstStyle/>
        <a:p>
          <a:pPr algn="l"/>
          <a:r>
            <a:rPr lang="ru-RU" dirty="0" smtClean="0">
              <a:solidFill>
                <a:srgbClr val="FF0000"/>
              </a:solidFill>
            </a:rPr>
            <a:t>Родители</a:t>
          </a:r>
          <a:endParaRPr lang="ru-RU" dirty="0">
            <a:solidFill>
              <a:srgbClr val="FF0000"/>
            </a:solidFill>
          </a:endParaRPr>
        </a:p>
      </dgm:t>
    </dgm:pt>
    <dgm:pt modelId="{B3815965-2B56-4E01-AB6E-63FAAE9F45BE}" type="parTrans" cxnId="{F5CB7F06-9A74-47D5-8CC7-17EC9DF8A8F2}">
      <dgm:prSet/>
      <dgm:spPr/>
      <dgm:t>
        <a:bodyPr/>
        <a:lstStyle/>
        <a:p>
          <a:endParaRPr lang="ru-RU"/>
        </a:p>
      </dgm:t>
    </dgm:pt>
    <dgm:pt modelId="{E373D1BC-FA30-49BB-ABC3-B863A8D8C825}" type="sibTrans" cxnId="{F5CB7F06-9A74-47D5-8CC7-17EC9DF8A8F2}">
      <dgm:prSet/>
      <dgm:spPr/>
      <dgm:t>
        <a:bodyPr/>
        <a:lstStyle/>
        <a:p>
          <a:endParaRPr lang="ru-RU"/>
        </a:p>
      </dgm:t>
    </dgm:pt>
    <dgm:pt modelId="{32DFF01E-E8B0-4C2A-A11C-85D4086A62CD}">
      <dgm:prSet phldrT="[Текст]"/>
      <dgm:spPr/>
      <dgm:t>
        <a:bodyPr/>
        <a:lstStyle/>
        <a:p>
          <a:r>
            <a:rPr lang="ru-RU" dirty="0" smtClean="0">
              <a:solidFill>
                <a:srgbClr val="7030A0"/>
              </a:solidFill>
            </a:rPr>
            <a:t>     Педагоги</a:t>
          </a:r>
          <a:endParaRPr lang="ru-RU" dirty="0">
            <a:solidFill>
              <a:srgbClr val="7030A0"/>
            </a:solidFill>
          </a:endParaRPr>
        </a:p>
      </dgm:t>
    </dgm:pt>
    <dgm:pt modelId="{890C253A-2680-4EBF-99A3-AFB15BCD2CD5}" type="parTrans" cxnId="{64A9E5E6-BDDB-4238-8A7B-039C7F07D102}">
      <dgm:prSet/>
      <dgm:spPr/>
      <dgm:t>
        <a:bodyPr/>
        <a:lstStyle/>
        <a:p>
          <a:endParaRPr lang="ru-RU"/>
        </a:p>
      </dgm:t>
    </dgm:pt>
    <dgm:pt modelId="{D3598405-FA3A-4A88-9680-561869D9B54B}" type="sibTrans" cxnId="{64A9E5E6-BDDB-4238-8A7B-039C7F07D102}">
      <dgm:prSet/>
      <dgm:spPr/>
      <dgm:t>
        <a:bodyPr/>
        <a:lstStyle/>
        <a:p>
          <a:endParaRPr lang="ru-RU"/>
        </a:p>
      </dgm:t>
    </dgm:pt>
    <dgm:pt modelId="{DB7A300C-5FFA-415F-A486-4DADF3E39827}" type="pres">
      <dgm:prSet presAssocID="{3762EFD4-BEC5-40F2-8551-288C85BB468D}" presName="compositeShape" presStyleCnt="0">
        <dgm:presLayoutVars>
          <dgm:chMax val="7"/>
          <dgm:dir/>
          <dgm:resizeHandles val="exact"/>
        </dgm:presLayoutVars>
      </dgm:prSet>
      <dgm:spPr/>
    </dgm:pt>
    <dgm:pt modelId="{E67E3B93-5A0C-40E4-AACD-B379DA34D59C}" type="pres">
      <dgm:prSet presAssocID="{08065233-D563-44E0-A36A-3E0BE81F7CE8}" presName="circ1" presStyleLbl="vennNode1" presStyleIdx="0" presStyleCnt="3" custLinFactNeighborX="-30952" custLinFactNeighborY="298"/>
      <dgm:spPr/>
      <dgm:t>
        <a:bodyPr/>
        <a:lstStyle/>
        <a:p>
          <a:endParaRPr lang="ru-RU"/>
        </a:p>
      </dgm:t>
    </dgm:pt>
    <dgm:pt modelId="{07CA0724-BCC2-4A7C-A4FB-E8AD03D4032A}" type="pres">
      <dgm:prSet presAssocID="{08065233-D563-44E0-A36A-3E0BE81F7CE8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58B157-266E-46B7-BCFA-47E055D77B93}" type="pres">
      <dgm:prSet presAssocID="{010A3D50-5EF0-4CEC-BFA7-5654BAF47642}" presName="circ2" presStyleLbl="vennNode1" presStyleIdx="1" presStyleCnt="3" custLinFactNeighborX="-26560" custLinFactNeighborY="-298"/>
      <dgm:spPr/>
      <dgm:t>
        <a:bodyPr/>
        <a:lstStyle/>
        <a:p>
          <a:endParaRPr lang="ru-RU"/>
        </a:p>
      </dgm:t>
    </dgm:pt>
    <dgm:pt modelId="{F2F5AE58-1C54-4FE0-B1CF-EF4CA3F092CE}" type="pres">
      <dgm:prSet presAssocID="{010A3D50-5EF0-4CEC-BFA7-5654BAF47642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AF4CFB-24FD-490F-86DC-EB34CC41C0E6}" type="pres">
      <dgm:prSet presAssocID="{32DFF01E-E8B0-4C2A-A11C-85D4086A62CD}" presName="circ3" presStyleLbl="vennNode1" presStyleIdx="2" presStyleCnt="3" custLinFactNeighborX="-32964" custLinFactNeighborY="-298"/>
      <dgm:spPr/>
      <dgm:t>
        <a:bodyPr/>
        <a:lstStyle/>
        <a:p>
          <a:endParaRPr lang="ru-RU"/>
        </a:p>
      </dgm:t>
    </dgm:pt>
    <dgm:pt modelId="{3DDA1015-9E4A-405D-9E67-FEF32D1351B5}" type="pres">
      <dgm:prSet presAssocID="{32DFF01E-E8B0-4C2A-A11C-85D4086A62CD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59B310C-8EBB-4CE8-A414-4C1D5DCD690A}" type="presOf" srcId="{32DFF01E-E8B0-4C2A-A11C-85D4086A62CD}" destId="{83AF4CFB-24FD-490F-86DC-EB34CC41C0E6}" srcOrd="0" destOrd="0" presId="urn:microsoft.com/office/officeart/2005/8/layout/venn1"/>
    <dgm:cxn modelId="{36A6D759-376F-4614-9B64-E8630FBCA95E}" type="presOf" srcId="{010A3D50-5EF0-4CEC-BFA7-5654BAF47642}" destId="{F2F5AE58-1C54-4FE0-B1CF-EF4CA3F092CE}" srcOrd="1" destOrd="0" presId="urn:microsoft.com/office/officeart/2005/8/layout/venn1"/>
    <dgm:cxn modelId="{F3A6EB67-2582-45C3-A222-3CF3F4B21993}" type="presOf" srcId="{08065233-D563-44E0-A36A-3E0BE81F7CE8}" destId="{07CA0724-BCC2-4A7C-A4FB-E8AD03D4032A}" srcOrd="1" destOrd="0" presId="urn:microsoft.com/office/officeart/2005/8/layout/venn1"/>
    <dgm:cxn modelId="{64A9E5E6-BDDB-4238-8A7B-039C7F07D102}" srcId="{3762EFD4-BEC5-40F2-8551-288C85BB468D}" destId="{32DFF01E-E8B0-4C2A-A11C-85D4086A62CD}" srcOrd="2" destOrd="0" parTransId="{890C253A-2680-4EBF-99A3-AFB15BCD2CD5}" sibTransId="{D3598405-FA3A-4A88-9680-561869D9B54B}"/>
    <dgm:cxn modelId="{3933D0F2-4E10-4840-9083-163CCBBAD75F}" type="presOf" srcId="{010A3D50-5EF0-4CEC-BFA7-5654BAF47642}" destId="{3C58B157-266E-46B7-BCFA-47E055D77B93}" srcOrd="0" destOrd="0" presId="urn:microsoft.com/office/officeart/2005/8/layout/venn1"/>
    <dgm:cxn modelId="{932ABE84-0AB1-4BE6-ACE7-285B30DA98E9}" type="presOf" srcId="{3762EFD4-BEC5-40F2-8551-288C85BB468D}" destId="{DB7A300C-5FFA-415F-A486-4DADF3E39827}" srcOrd="0" destOrd="0" presId="urn:microsoft.com/office/officeart/2005/8/layout/venn1"/>
    <dgm:cxn modelId="{FB928173-F71A-4DA4-8217-C04649297E92}" srcId="{3762EFD4-BEC5-40F2-8551-288C85BB468D}" destId="{08065233-D563-44E0-A36A-3E0BE81F7CE8}" srcOrd="0" destOrd="0" parTransId="{45BC451B-364B-4085-8438-AFB4105F847B}" sibTransId="{9157BDD9-8162-4DE4-8406-1F7FC02D70F2}"/>
    <dgm:cxn modelId="{E032EBDA-7F24-49D4-A9F4-5DC22FD8D089}" type="presOf" srcId="{08065233-D563-44E0-A36A-3E0BE81F7CE8}" destId="{E67E3B93-5A0C-40E4-AACD-B379DA34D59C}" srcOrd="0" destOrd="0" presId="urn:microsoft.com/office/officeart/2005/8/layout/venn1"/>
    <dgm:cxn modelId="{CA2D50F1-8524-4863-B02A-0C296EC99422}" type="presOf" srcId="{32DFF01E-E8B0-4C2A-A11C-85D4086A62CD}" destId="{3DDA1015-9E4A-405D-9E67-FEF32D1351B5}" srcOrd="1" destOrd="0" presId="urn:microsoft.com/office/officeart/2005/8/layout/venn1"/>
    <dgm:cxn modelId="{F5CB7F06-9A74-47D5-8CC7-17EC9DF8A8F2}" srcId="{3762EFD4-BEC5-40F2-8551-288C85BB468D}" destId="{010A3D50-5EF0-4CEC-BFA7-5654BAF47642}" srcOrd="1" destOrd="0" parTransId="{B3815965-2B56-4E01-AB6E-63FAAE9F45BE}" sibTransId="{E373D1BC-FA30-49BB-ABC3-B863A8D8C825}"/>
    <dgm:cxn modelId="{8894EC5B-B941-481A-BF32-684CC1306CF7}" type="presParOf" srcId="{DB7A300C-5FFA-415F-A486-4DADF3E39827}" destId="{E67E3B93-5A0C-40E4-AACD-B379DA34D59C}" srcOrd="0" destOrd="0" presId="urn:microsoft.com/office/officeart/2005/8/layout/venn1"/>
    <dgm:cxn modelId="{055D734F-B68F-491F-AC21-0DE5A3916FCE}" type="presParOf" srcId="{DB7A300C-5FFA-415F-A486-4DADF3E39827}" destId="{07CA0724-BCC2-4A7C-A4FB-E8AD03D4032A}" srcOrd="1" destOrd="0" presId="urn:microsoft.com/office/officeart/2005/8/layout/venn1"/>
    <dgm:cxn modelId="{334FC568-3D0F-4125-9FEA-5DEDD65E0B7C}" type="presParOf" srcId="{DB7A300C-5FFA-415F-A486-4DADF3E39827}" destId="{3C58B157-266E-46B7-BCFA-47E055D77B93}" srcOrd="2" destOrd="0" presId="urn:microsoft.com/office/officeart/2005/8/layout/venn1"/>
    <dgm:cxn modelId="{9AC9E166-BF08-470D-909B-6DFBECBBA698}" type="presParOf" srcId="{DB7A300C-5FFA-415F-A486-4DADF3E39827}" destId="{F2F5AE58-1C54-4FE0-B1CF-EF4CA3F092CE}" srcOrd="3" destOrd="0" presId="urn:microsoft.com/office/officeart/2005/8/layout/venn1"/>
    <dgm:cxn modelId="{1EB809A5-EE52-4656-A3A5-61C4295427FA}" type="presParOf" srcId="{DB7A300C-5FFA-415F-A486-4DADF3E39827}" destId="{83AF4CFB-24FD-490F-86DC-EB34CC41C0E6}" srcOrd="4" destOrd="0" presId="urn:microsoft.com/office/officeart/2005/8/layout/venn1"/>
    <dgm:cxn modelId="{11054A74-6BB6-498B-9B7A-7C9781151239}" type="presParOf" srcId="{DB7A300C-5FFA-415F-A486-4DADF3E39827}" destId="{3DDA1015-9E4A-405D-9E67-FEF32D1351B5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A1F91D2-0A4A-4943-857A-32D89B37A610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1CF4C34-AE39-47F0-BD68-52509869BD0E}">
      <dgm:prSet phldrT="[Текст]" custT="1"/>
      <dgm:spPr/>
      <dgm:t>
        <a:bodyPr/>
        <a:lstStyle/>
        <a:p>
          <a:pPr algn="ctr"/>
          <a:r>
            <a:rPr lang="ru-RU" sz="2400" b="1" dirty="0" smtClean="0">
              <a:solidFill>
                <a:srgbClr val="0000FF"/>
              </a:solidFill>
            </a:rPr>
            <a:t>   </a:t>
          </a:r>
          <a:r>
            <a:rPr lang="ru-RU" sz="3200" b="1" i="1" dirty="0" smtClean="0">
              <a:solidFill>
                <a:schemeClr val="accent2"/>
              </a:solidFill>
            </a:rPr>
            <a:t>ОЖИДАЕМЫЕ  РЕЗУЛЬТАТЫ</a:t>
          </a:r>
          <a:r>
            <a:rPr lang="ru-RU" sz="1800" b="1" dirty="0" smtClean="0">
              <a:solidFill>
                <a:schemeClr val="accent2"/>
              </a:solidFill>
            </a:rPr>
            <a:t>:</a:t>
          </a:r>
        </a:p>
        <a:p>
          <a:pPr algn="ctr"/>
          <a:endParaRPr lang="ru-RU" sz="1800" b="1" dirty="0" smtClean="0">
            <a:solidFill>
              <a:srgbClr val="0070C0"/>
            </a:solidFill>
          </a:endParaRPr>
        </a:p>
        <a:p>
          <a:pPr algn="ctr"/>
          <a:r>
            <a:rPr lang="ru-RU" sz="1800" dirty="0" smtClean="0"/>
            <a:t> * Пробуждение интереса к истории и культуре своей Родины, любви к родному  краю.</a:t>
          </a:r>
        </a:p>
        <a:p>
          <a:pPr algn="ctr"/>
          <a:endParaRPr lang="ru-RU" sz="1800" dirty="0" smtClean="0"/>
        </a:p>
        <a:p>
          <a:pPr algn="ctr"/>
          <a:r>
            <a:rPr lang="ru-RU" sz="1800" dirty="0" smtClean="0"/>
            <a:t>* Формирование чувств национального достоинства.</a:t>
          </a:r>
        </a:p>
        <a:p>
          <a:pPr algn="ctr"/>
          <a:endParaRPr lang="ru-RU" sz="1800" dirty="0" smtClean="0"/>
        </a:p>
        <a:p>
          <a:pPr algn="ctr"/>
          <a:r>
            <a:rPr lang="ru-RU" sz="1800" dirty="0" smtClean="0"/>
            <a:t>* Широкое использование всех видов фольклора.</a:t>
          </a:r>
        </a:p>
        <a:p>
          <a:pPr algn="ctr"/>
          <a:endParaRPr lang="ru-RU" sz="1800" dirty="0" smtClean="0"/>
        </a:p>
        <a:p>
          <a:pPr algn="ctr"/>
          <a:r>
            <a:rPr lang="ru-RU" sz="1800" dirty="0" smtClean="0"/>
            <a:t> * Объединение усилий педагогов и родителей при организации работы  по приобщению к русской национальной культуре. </a:t>
          </a:r>
          <a:endParaRPr lang="ru-RU" sz="1800" dirty="0"/>
        </a:p>
      </dgm:t>
    </dgm:pt>
    <dgm:pt modelId="{13A2C5C2-E007-48A3-8216-6A897F9A3365}" type="sibTrans" cxnId="{A2C7E028-9381-40AA-B488-D8D14E8E6CDC}">
      <dgm:prSet/>
      <dgm:spPr/>
      <dgm:t>
        <a:bodyPr/>
        <a:lstStyle/>
        <a:p>
          <a:endParaRPr lang="ru-RU"/>
        </a:p>
      </dgm:t>
    </dgm:pt>
    <dgm:pt modelId="{4544245A-2C50-4C8F-8496-1055FD4287AE}" type="parTrans" cxnId="{A2C7E028-9381-40AA-B488-D8D14E8E6CDC}">
      <dgm:prSet/>
      <dgm:spPr/>
      <dgm:t>
        <a:bodyPr/>
        <a:lstStyle/>
        <a:p>
          <a:endParaRPr lang="ru-RU"/>
        </a:p>
      </dgm:t>
    </dgm:pt>
    <dgm:pt modelId="{758783DC-D955-49F9-9303-170E29DBDB75}" type="pres">
      <dgm:prSet presAssocID="{EA1F91D2-0A4A-4943-857A-32D89B37A61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2127338-AAE2-4AA2-9F04-5A3D769682E6}" type="pres">
      <dgm:prSet presAssocID="{EA1F91D2-0A4A-4943-857A-32D89B37A610}" presName="dummy" presStyleCnt="0"/>
      <dgm:spPr/>
    </dgm:pt>
    <dgm:pt modelId="{C711D5D9-8687-4577-858E-298ABC5DC363}" type="pres">
      <dgm:prSet presAssocID="{EA1F91D2-0A4A-4943-857A-32D89B37A610}" presName="linH" presStyleCnt="0"/>
      <dgm:spPr/>
    </dgm:pt>
    <dgm:pt modelId="{D10B411D-25E9-4D7B-AAFC-6FDF7CA67D30}" type="pres">
      <dgm:prSet presAssocID="{EA1F91D2-0A4A-4943-857A-32D89B37A610}" presName="padding1" presStyleCnt="0"/>
      <dgm:spPr/>
    </dgm:pt>
    <dgm:pt modelId="{9A5B58DD-A49C-4DFC-B6FB-61CC592CC2FE}" type="pres">
      <dgm:prSet presAssocID="{C1CF4C34-AE39-47F0-BD68-52509869BD0E}" presName="linV" presStyleCnt="0"/>
      <dgm:spPr/>
    </dgm:pt>
    <dgm:pt modelId="{817F2A58-82CD-4934-9A02-A3DEEB91E8B1}" type="pres">
      <dgm:prSet presAssocID="{C1CF4C34-AE39-47F0-BD68-52509869BD0E}" presName="spVertical1" presStyleCnt="0"/>
      <dgm:spPr/>
    </dgm:pt>
    <dgm:pt modelId="{1DAEA9DC-CC5E-470C-84C3-477A03C52E81}" type="pres">
      <dgm:prSet presAssocID="{C1CF4C34-AE39-47F0-BD68-52509869BD0E}" presName="parTx" presStyleLbl="revTx" presStyleIdx="0" presStyleCnt="1" custScaleX="256470" custScaleY="46671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FDF05A-8B0C-4845-8477-9264B23F1EE1}" type="pres">
      <dgm:prSet presAssocID="{C1CF4C34-AE39-47F0-BD68-52509869BD0E}" presName="spVertical2" presStyleCnt="0"/>
      <dgm:spPr/>
    </dgm:pt>
    <dgm:pt modelId="{24F67386-B8BA-4800-BCF2-8ADCE9486FC2}" type="pres">
      <dgm:prSet presAssocID="{C1CF4C34-AE39-47F0-BD68-52509869BD0E}" presName="spVertical3" presStyleCnt="0"/>
      <dgm:spPr/>
    </dgm:pt>
    <dgm:pt modelId="{00770CB5-EAF8-4F82-A7F6-F99C19CA8EAD}" type="pres">
      <dgm:prSet presAssocID="{EA1F91D2-0A4A-4943-857A-32D89B37A610}" presName="padding2" presStyleCnt="0"/>
      <dgm:spPr/>
    </dgm:pt>
    <dgm:pt modelId="{C016D5E3-517C-46A7-9673-6F185A20C544}" type="pres">
      <dgm:prSet presAssocID="{EA1F91D2-0A4A-4943-857A-32D89B37A610}" presName="negArrow" presStyleCnt="0"/>
      <dgm:spPr/>
    </dgm:pt>
    <dgm:pt modelId="{F17D13A5-CAA3-46AD-AE4B-9564C3A31614}" type="pres">
      <dgm:prSet presAssocID="{EA1F91D2-0A4A-4943-857A-32D89B37A610}" presName="backgroundArrow" presStyleLbl="node1" presStyleIdx="0" presStyleCnt="1" custScaleY="776252" custLinFactNeighborX="-926" custLinFactNeighborY="8887"/>
      <dgm:spPr>
        <a:prstGeom prst="ellipseRibbon">
          <a:avLst/>
        </a:prstGeom>
      </dgm:spPr>
    </dgm:pt>
  </dgm:ptLst>
  <dgm:cxnLst>
    <dgm:cxn modelId="{A2C7E028-9381-40AA-B488-D8D14E8E6CDC}" srcId="{EA1F91D2-0A4A-4943-857A-32D89B37A610}" destId="{C1CF4C34-AE39-47F0-BD68-52509869BD0E}" srcOrd="0" destOrd="0" parTransId="{4544245A-2C50-4C8F-8496-1055FD4287AE}" sibTransId="{13A2C5C2-E007-48A3-8216-6A897F9A3365}"/>
    <dgm:cxn modelId="{A043DBC9-11B0-4DFC-982B-49E5431D3F27}" type="presOf" srcId="{EA1F91D2-0A4A-4943-857A-32D89B37A610}" destId="{758783DC-D955-49F9-9303-170E29DBDB75}" srcOrd="0" destOrd="0" presId="urn:microsoft.com/office/officeart/2005/8/layout/hProcess3"/>
    <dgm:cxn modelId="{512E93EA-0AD9-4959-AD2F-4EF6AE396960}" type="presOf" srcId="{C1CF4C34-AE39-47F0-BD68-52509869BD0E}" destId="{1DAEA9DC-CC5E-470C-84C3-477A03C52E81}" srcOrd="0" destOrd="0" presId="urn:microsoft.com/office/officeart/2005/8/layout/hProcess3"/>
    <dgm:cxn modelId="{CDD6AC94-DD34-43B1-A24D-D4371406924A}" type="presParOf" srcId="{758783DC-D955-49F9-9303-170E29DBDB75}" destId="{42127338-AAE2-4AA2-9F04-5A3D769682E6}" srcOrd="0" destOrd="0" presId="urn:microsoft.com/office/officeart/2005/8/layout/hProcess3"/>
    <dgm:cxn modelId="{9C2674A6-B00A-454F-AC89-877F8E226A65}" type="presParOf" srcId="{758783DC-D955-49F9-9303-170E29DBDB75}" destId="{C711D5D9-8687-4577-858E-298ABC5DC363}" srcOrd="1" destOrd="0" presId="urn:microsoft.com/office/officeart/2005/8/layout/hProcess3"/>
    <dgm:cxn modelId="{6C138803-A66E-4CDC-AB6D-448D61FEBAE9}" type="presParOf" srcId="{C711D5D9-8687-4577-858E-298ABC5DC363}" destId="{D10B411D-25E9-4D7B-AAFC-6FDF7CA67D30}" srcOrd="0" destOrd="0" presId="urn:microsoft.com/office/officeart/2005/8/layout/hProcess3"/>
    <dgm:cxn modelId="{1416A8D7-49DF-4B16-95BB-FB292E50B0DC}" type="presParOf" srcId="{C711D5D9-8687-4577-858E-298ABC5DC363}" destId="{9A5B58DD-A49C-4DFC-B6FB-61CC592CC2FE}" srcOrd="1" destOrd="0" presId="urn:microsoft.com/office/officeart/2005/8/layout/hProcess3"/>
    <dgm:cxn modelId="{1F9BCDF6-3F79-42BA-92A5-0996AF14F655}" type="presParOf" srcId="{9A5B58DD-A49C-4DFC-B6FB-61CC592CC2FE}" destId="{817F2A58-82CD-4934-9A02-A3DEEB91E8B1}" srcOrd="0" destOrd="0" presId="urn:microsoft.com/office/officeart/2005/8/layout/hProcess3"/>
    <dgm:cxn modelId="{6A483DEA-CC93-4B8D-9877-F6AE823FCCFC}" type="presParOf" srcId="{9A5B58DD-A49C-4DFC-B6FB-61CC592CC2FE}" destId="{1DAEA9DC-CC5E-470C-84C3-477A03C52E81}" srcOrd="1" destOrd="0" presId="urn:microsoft.com/office/officeart/2005/8/layout/hProcess3"/>
    <dgm:cxn modelId="{42EC2A9C-5D69-4980-8DAB-54995FA96970}" type="presParOf" srcId="{9A5B58DD-A49C-4DFC-B6FB-61CC592CC2FE}" destId="{E7FDF05A-8B0C-4845-8477-9264B23F1EE1}" srcOrd="2" destOrd="0" presId="urn:microsoft.com/office/officeart/2005/8/layout/hProcess3"/>
    <dgm:cxn modelId="{E982B164-A25F-48FF-B4DD-B74BA25CAC2F}" type="presParOf" srcId="{9A5B58DD-A49C-4DFC-B6FB-61CC592CC2FE}" destId="{24F67386-B8BA-4800-BCF2-8ADCE9486FC2}" srcOrd="3" destOrd="0" presId="urn:microsoft.com/office/officeart/2005/8/layout/hProcess3"/>
    <dgm:cxn modelId="{9287429A-AAFC-4BBD-BC24-050DDBD4F598}" type="presParOf" srcId="{C711D5D9-8687-4577-858E-298ABC5DC363}" destId="{00770CB5-EAF8-4F82-A7F6-F99C19CA8EAD}" srcOrd="2" destOrd="0" presId="urn:microsoft.com/office/officeart/2005/8/layout/hProcess3"/>
    <dgm:cxn modelId="{1151E1EC-BDAA-4DB0-ACA7-09261EC1FC1D}" type="presParOf" srcId="{C711D5D9-8687-4577-858E-298ABC5DC363}" destId="{C016D5E3-517C-46A7-9673-6F185A20C544}" srcOrd="3" destOrd="0" presId="urn:microsoft.com/office/officeart/2005/8/layout/hProcess3"/>
    <dgm:cxn modelId="{FEE84E20-1D6F-42BD-A35A-0A0F5B1EBB2C}" type="presParOf" srcId="{C711D5D9-8687-4577-858E-298ABC5DC363}" destId="{F17D13A5-CAA3-46AD-AE4B-9564C3A31614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EB889D4-FEE8-4D77-858C-D602F62512D6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43289A7-AC04-467E-AFC0-E74F8AC28BD6}">
      <dgm:prSet phldrT="[Текст]" custT="1"/>
      <dgm:spPr>
        <a:solidFill>
          <a:srgbClr val="FF9999"/>
        </a:solidFill>
      </dgm:spPr>
      <dgm:t>
        <a:bodyPr/>
        <a:lstStyle/>
        <a:p>
          <a:endParaRPr lang="ru-RU" sz="2800" dirty="0" smtClean="0">
            <a:solidFill>
              <a:srgbClr val="002060"/>
            </a:solidFill>
          </a:endParaRPr>
        </a:p>
        <a:p>
          <a:r>
            <a:rPr lang="ru-RU" sz="2800" dirty="0" smtClean="0">
              <a:solidFill>
                <a:srgbClr val="002060"/>
              </a:solidFill>
            </a:rPr>
            <a:t>Цель </a:t>
          </a:r>
        </a:p>
        <a:p>
          <a:r>
            <a:rPr lang="ru-RU" sz="2800" dirty="0" smtClean="0">
              <a:solidFill>
                <a:srgbClr val="002060"/>
              </a:solidFill>
            </a:rPr>
            <a:t> Задачи </a:t>
          </a:r>
        </a:p>
        <a:p>
          <a:r>
            <a:rPr lang="ru-RU" sz="2800" dirty="0" smtClean="0">
              <a:solidFill>
                <a:srgbClr val="002060"/>
              </a:solidFill>
            </a:rPr>
            <a:t> проекта</a:t>
          </a:r>
          <a:endParaRPr lang="ru-RU" sz="2800" dirty="0">
            <a:solidFill>
              <a:srgbClr val="002060"/>
            </a:solidFill>
          </a:endParaRPr>
        </a:p>
      </dgm:t>
    </dgm:pt>
    <dgm:pt modelId="{0F7546E7-175C-458A-B0CB-8ED70ACC615C}" type="parTrans" cxnId="{26AC4755-C1B7-4E8C-B153-9BDC6CA8CA9C}">
      <dgm:prSet/>
      <dgm:spPr/>
      <dgm:t>
        <a:bodyPr/>
        <a:lstStyle/>
        <a:p>
          <a:endParaRPr lang="ru-RU"/>
        </a:p>
      </dgm:t>
    </dgm:pt>
    <dgm:pt modelId="{6D58FE87-7414-41BA-92A7-EFBCB98687E9}" type="sibTrans" cxnId="{26AC4755-C1B7-4E8C-B153-9BDC6CA8CA9C}">
      <dgm:prSet/>
      <dgm:spPr/>
      <dgm:t>
        <a:bodyPr/>
        <a:lstStyle/>
        <a:p>
          <a:endParaRPr lang="ru-RU"/>
        </a:p>
      </dgm:t>
    </dgm:pt>
    <dgm:pt modelId="{2913C8CD-5E4E-44EA-99D2-35E6F678CE3E}">
      <dgm:prSet custT="1"/>
      <dgm:spPr>
        <a:solidFill>
          <a:schemeClr val="bg1">
            <a:alpha val="90000"/>
          </a:schemeClr>
        </a:solidFill>
      </dgm:spPr>
      <dgm:t>
        <a:bodyPr/>
        <a:lstStyle/>
        <a:p>
          <a:endParaRPr lang="ru-RU" sz="1400" dirty="0"/>
        </a:p>
      </dgm:t>
    </dgm:pt>
    <dgm:pt modelId="{CC315845-ABE1-46F0-B95A-87C8EAC7DC99}" type="parTrans" cxnId="{B282085A-619F-44FF-A140-5F047C3A598C}">
      <dgm:prSet/>
      <dgm:spPr/>
      <dgm:t>
        <a:bodyPr/>
        <a:lstStyle/>
        <a:p>
          <a:endParaRPr lang="ru-RU"/>
        </a:p>
      </dgm:t>
    </dgm:pt>
    <dgm:pt modelId="{F679598F-4949-49D8-8C6D-1582B691A6DD}" type="sibTrans" cxnId="{B282085A-619F-44FF-A140-5F047C3A598C}">
      <dgm:prSet/>
      <dgm:spPr/>
      <dgm:t>
        <a:bodyPr/>
        <a:lstStyle/>
        <a:p>
          <a:endParaRPr lang="ru-RU"/>
        </a:p>
      </dgm:t>
    </dgm:pt>
    <dgm:pt modelId="{DFA78D22-B0A4-4DAD-8421-343216C0DDD7}">
      <dgm:prSet custT="1"/>
      <dgm:spPr/>
      <dgm:t>
        <a:bodyPr/>
        <a:lstStyle/>
        <a:p>
          <a:r>
            <a:rPr lang="ru-RU" sz="1400" b="1" dirty="0" smtClean="0"/>
            <a:t>Цель:</a:t>
          </a:r>
          <a:endParaRPr lang="ru-RU" sz="1400" dirty="0"/>
        </a:p>
      </dgm:t>
    </dgm:pt>
    <dgm:pt modelId="{8B573A3F-5677-4427-B19D-402996EF6880}" type="parTrans" cxnId="{8B5927D1-393D-4A09-976E-F73379D1CFA3}">
      <dgm:prSet/>
      <dgm:spPr/>
      <dgm:t>
        <a:bodyPr/>
        <a:lstStyle/>
        <a:p>
          <a:endParaRPr lang="ru-RU"/>
        </a:p>
      </dgm:t>
    </dgm:pt>
    <dgm:pt modelId="{A66AF798-7A93-4633-86A0-CD2CD8FDBF28}" type="sibTrans" cxnId="{8B5927D1-393D-4A09-976E-F73379D1CFA3}">
      <dgm:prSet/>
      <dgm:spPr/>
      <dgm:t>
        <a:bodyPr/>
        <a:lstStyle/>
        <a:p>
          <a:endParaRPr lang="ru-RU"/>
        </a:p>
      </dgm:t>
    </dgm:pt>
    <dgm:pt modelId="{A9C662DA-727D-46AD-9F0D-FD3EF0CEAB57}">
      <dgm:prSet custT="1"/>
      <dgm:spPr/>
      <dgm:t>
        <a:bodyPr/>
        <a:lstStyle/>
        <a:p>
          <a:r>
            <a:rPr lang="ru-RU" sz="1400" dirty="0" smtClean="0"/>
            <a:t>Воспитание творчески развитой личности через активацию познавательной деятельности  дошкольников при приобщении  детей к русской национальной   культуре.</a:t>
          </a:r>
          <a:endParaRPr lang="ru-RU" sz="1400" dirty="0"/>
        </a:p>
      </dgm:t>
    </dgm:pt>
    <dgm:pt modelId="{05F49A4B-1080-4BA5-81C2-4B1BBA8C8558}" type="parTrans" cxnId="{AD42AD7E-FDFD-4E28-B162-9195C81D5FC0}">
      <dgm:prSet/>
      <dgm:spPr/>
      <dgm:t>
        <a:bodyPr/>
        <a:lstStyle/>
        <a:p>
          <a:endParaRPr lang="ru-RU"/>
        </a:p>
      </dgm:t>
    </dgm:pt>
    <dgm:pt modelId="{5CFA5427-2994-44B8-9A72-4ADD68CF4F12}" type="sibTrans" cxnId="{AD42AD7E-FDFD-4E28-B162-9195C81D5FC0}">
      <dgm:prSet/>
      <dgm:spPr/>
      <dgm:t>
        <a:bodyPr/>
        <a:lstStyle/>
        <a:p>
          <a:endParaRPr lang="ru-RU"/>
        </a:p>
      </dgm:t>
    </dgm:pt>
    <dgm:pt modelId="{CB82AB76-6B0E-4E22-A3AF-A34ADC68A162}">
      <dgm:prSet custT="1"/>
      <dgm:spPr/>
      <dgm:t>
        <a:bodyPr/>
        <a:lstStyle/>
        <a:p>
          <a:r>
            <a:rPr lang="ru-RU" sz="1400" b="1" smtClean="0"/>
            <a:t>Задачи:</a:t>
          </a:r>
          <a:endParaRPr lang="ru-RU" sz="1400"/>
        </a:p>
      </dgm:t>
    </dgm:pt>
    <dgm:pt modelId="{7C9F750E-F8F5-4237-BA2A-B7EF99F256D2}" type="parTrans" cxnId="{5C072824-A7E8-47EE-B734-C20ED48B639B}">
      <dgm:prSet/>
      <dgm:spPr/>
      <dgm:t>
        <a:bodyPr/>
        <a:lstStyle/>
        <a:p>
          <a:endParaRPr lang="ru-RU"/>
        </a:p>
      </dgm:t>
    </dgm:pt>
    <dgm:pt modelId="{74089207-C57B-4214-BA6A-1D8B86C44DE0}" type="sibTrans" cxnId="{5C072824-A7E8-47EE-B734-C20ED48B639B}">
      <dgm:prSet/>
      <dgm:spPr/>
      <dgm:t>
        <a:bodyPr/>
        <a:lstStyle/>
        <a:p>
          <a:endParaRPr lang="ru-RU"/>
        </a:p>
      </dgm:t>
    </dgm:pt>
    <dgm:pt modelId="{85E9A296-C9F8-416D-A417-46ADE9F7A41B}">
      <dgm:prSet custT="1"/>
      <dgm:spPr/>
      <dgm:t>
        <a:bodyPr/>
        <a:lstStyle/>
        <a:p>
          <a:r>
            <a:rPr lang="ru-RU" sz="1400" dirty="0" smtClean="0"/>
            <a:t>Пробудить интерес к истории и культуре России.</a:t>
          </a:r>
          <a:endParaRPr lang="ru-RU" sz="1400" dirty="0"/>
        </a:p>
      </dgm:t>
    </dgm:pt>
    <dgm:pt modelId="{16227055-8856-4B3D-BB89-AF30E23178E8}" type="parTrans" cxnId="{24D6D501-934D-4C02-8B16-CBCEF9A7B733}">
      <dgm:prSet/>
      <dgm:spPr/>
      <dgm:t>
        <a:bodyPr/>
        <a:lstStyle/>
        <a:p>
          <a:endParaRPr lang="ru-RU"/>
        </a:p>
      </dgm:t>
    </dgm:pt>
    <dgm:pt modelId="{C9EED67F-DD46-4160-8BE3-81D493DB0E2B}" type="sibTrans" cxnId="{24D6D501-934D-4C02-8B16-CBCEF9A7B733}">
      <dgm:prSet/>
      <dgm:spPr/>
      <dgm:t>
        <a:bodyPr/>
        <a:lstStyle/>
        <a:p>
          <a:endParaRPr lang="ru-RU"/>
        </a:p>
      </dgm:t>
    </dgm:pt>
    <dgm:pt modelId="{9829499D-04BD-4DB7-BF46-681BB68958A8}">
      <dgm:prSet custT="1"/>
      <dgm:spPr/>
      <dgm:t>
        <a:bodyPr/>
        <a:lstStyle/>
        <a:p>
          <a:r>
            <a:rPr lang="ru-RU" sz="1400" dirty="0" smtClean="0"/>
            <a:t>Способствовать развитию познавательной активности, любознательности.</a:t>
          </a:r>
          <a:endParaRPr lang="ru-RU" sz="1400" dirty="0"/>
        </a:p>
      </dgm:t>
    </dgm:pt>
    <dgm:pt modelId="{DD179C39-5727-4706-9AA4-8549B999194C}" type="parTrans" cxnId="{5CD1AA7B-BD4A-4966-B8AE-0B82D73320B8}">
      <dgm:prSet/>
      <dgm:spPr/>
      <dgm:t>
        <a:bodyPr/>
        <a:lstStyle/>
        <a:p>
          <a:endParaRPr lang="ru-RU"/>
        </a:p>
      </dgm:t>
    </dgm:pt>
    <dgm:pt modelId="{3104AA0C-BFD1-4D5F-B70D-7D179B36E3E7}" type="sibTrans" cxnId="{5CD1AA7B-BD4A-4966-B8AE-0B82D73320B8}">
      <dgm:prSet/>
      <dgm:spPr/>
      <dgm:t>
        <a:bodyPr/>
        <a:lstStyle/>
        <a:p>
          <a:endParaRPr lang="ru-RU"/>
        </a:p>
      </dgm:t>
    </dgm:pt>
    <dgm:pt modelId="{954C6CC2-8A38-4C67-AC82-41F117A7C694}">
      <dgm:prSet custT="1"/>
      <dgm:spPr/>
      <dgm:t>
        <a:bodyPr/>
        <a:lstStyle/>
        <a:p>
          <a:r>
            <a:rPr lang="ru-RU" sz="1400" dirty="0" smtClean="0"/>
            <a:t>Способствовать развитию у детей лучших черт русского характера.</a:t>
          </a:r>
          <a:endParaRPr lang="ru-RU" sz="1400" dirty="0"/>
        </a:p>
      </dgm:t>
    </dgm:pt>
    <dgm:pt modelId="{81971572-6AA4-4143-8F99-7AABBC6E8129}" type="parTrans" cxnId="{A4AD3FDD-E6BD-430C-928F-89E10B0B0880}">
      <dgm:prSet/>
      <dgm:spPr/>
      <dgm:t>
        <a:bodyPr/>
        <a:lstStyle/>
        <a:p>
          <a:endParaRPr lang="ru-RU"/>
        </a:p>
      </dgm:t>
    </dgm:pt>
    <dgm:pt modelId="{DB73EB59-7339-43B0-989C-3487EB9D163B}" type="sibTrans" cxnId="{A4AD3FDD-E6BD-430C-928F-89E10B0B0880}">
      <dgm:prSet/>
      <dgm:spPr/>
      <dgm:t>
        <a:bodyPr/>
        <a:lstStyle/>
        <a:p>
          <a:endParaRPr lang="ru-RU"/>
        </a:p>
      </dgm:t>
    </dgm:pt>
    <dgm:pt modelId="{C0507200-A005-422E-9EA7-7FD601977B22}">
      <dgm:prSet custT="1"/>
      <dgm:spPr/>
      <dgm:t>
        <a:bodyPr/>
        <a:lstStyle/>
        <a:p>
          <a:r>
            <a:rPr lang="ru-RU" sz="1400" dirty="0" smtClean="0"/>
            <a:t>Показать детям красоту русского языка через устное народное творчество, выраженное в песнях, припевках, колядках, обрядам.</a:t>
          </a:r>
          <a:endParaRPr lang="ru-RU" sz="1400" dirty="0"/>
        </a:p>
      </dgm:t>
    </dgm:pt>
    <dgm:pt modelId="{A60127BC-185A-481E-BE47-9B871CCE2F47}" type="parTrans" cxnId="{8A9EC0C9-EC7A-481E-B4AD-05BE68BECE3B}">
      <dgm:prSet/>
      <dgm:spPr/>
      <dgm:t>
        <a:bodyPr/>
        <a:lstStyle/>
        <a:p>
          <a:endParaRPr lang="ru-RU"/>
        </a:p>
      </dgm:t>
    </dgm:pt>
    <dgm:pt modelId="{453867F7-D653-4C16-85E4-624878EF0A8F}" type="sibTrans" cxnId="{8A9EC0C9-EC7A-481E-B4AD-05BE68BECE3B}">
      <dgm:prSet/>
      <dgm:spPr/>
      <dgm:t>
        <a:bodyPr/>
        <a:lstStyle/>
        <a:p>
          <a:endParaRPr lang="ru-RU"/>
        </a:p>
      </dgm:t>
    </dgm:pt>
    <dgm:pt modelId="{996A43F5-6237-46D1-BBD2-21A2F7F57D66}">
      <dgm:prSet custT="1"/>
      <dgm:spPr/>
      <dgm:t>
        <a:bodyPr/>
        <a:lstStyle/>
        <a:p>
          <a:r>
            <a:rPr lang="ru-RU" sz="1400" dirty="0" smtClean="0"/>
            <a:t>Знакомить детей с народными традициями и включать их в детскую жизнь, т.к. в них отражена глубокая мудрость и творческий потенциал русского народа.</a:t>
          </a:r>
          <a:endParaRPr lang="ru-RU" sz="1400" dirty="0"/>
        </a:p>
      </dgm:t>
    </dgm:pt>
    <dgm:pt modelId="{552EE4FF-9707-4821-8FD7-D057C36C0108}" type="parTrans" cxnId="{F092DC63-1274-49C4-881F-DD5E7F653261}">
      <dgm:prSet/>
      <dgm:spPr/>
      <dgm:t>
        <a:bodyPr/>
        <a:lstStyle/>
        <a:p>
          <a:endParaRPr lang="ru-RU"/>
        </a:p>
      </dgm:t>
    </dgm:pt>
    <dgm:pt modelId="{20B3B846-A6EF-4507-85C1-C80CDA977831}" type="sibTrans" cxnId="{F092DC63-1274-49C4-881F-DD5E7F653261}">
      <dgm:prSet/>
      <dgm:spPr/>
      <dgm:t>
        <a:bodyPr/>
        <a:lstStyle/>
        <a:p>
          <a:endParaRPr lang="ru-RU"/>
        </a:p>
      </dgm:t>
    </dgm:pt>
    <dgm:pt modelId="{0F90236B-E0D5-4F37-B100-0E9913EC96BE}">
      <dgm:prSet custT="1"/>
      <dgm:spPr/>
      <dgm:t>
        <a:bodyPr/>
        <a:lstStyle/>
        <a:p>
          <a:r>
            <a:rPr lang="ru-RU" sz="1400" dirty="0" smtClean="0"/>
            <a:t>Сформировать чувство национального достоинства.</a:t>
          </a:r>
          <a:endParaRPr lang="ru-RU" sz="1400" dirty="0"/>
        </a:p>
      </dgm:t>
    </dgm:pt>
    <dgm:pt modelId="{C66755F9-7E0A-474E-B4C7-0C7DBA1EE7A6}" type="parTrans" cxnId="{8552B32F-BB54-4981-A613-B1869D903AB9}">
      <dgm:prSet/>
      <dgm:spPr/>
      <dgm:t>
        <a:bodyPr/>
        <a:lstStyle/>
        <a:p>
          <a:endParaRPr lang="ru-RU"/>
        </a:p>
      </dgm:t>
    </dgm:pt>
    <dgm:pt modelId="{33EB2306-324E-4197-BBA6-FB4D94F9C1C8}" type="sibTrans" cxnId="{8552B32F-BB54-4981-A613-B1869D903AB9}">
      <dgm:prSet/>
      <dgm:spPr/>
      <dgm:t>
        <a:bodyPr/>
        <a:lstStyle/>
        <a:p>
          <a:endParaRPr lang="ru-RU"/>
        </a:p>
      </dgm:t>
    </dgm:pt>
    <dgm:pt modelId="{F40858A5-7B6C-42C1-BB10-523C026C8962}">
      <dgm:prSet custT="1"/>
      <dgm:spPr/>
      <dgm:t>
        <a:bodyPr/>
        <a:lstStyle/>
        <a:p>
          <a:r>
            <a:rPr lang="ru-RU" sz="1400" dirty="0" smtClean="0"/>
            <a:t>Оказать помощь родителям в возрождении и творческом развитии лучших традиций векового опыта воспитания детей и привлечь их к сотрудничеству по созданию в детских садах уютной домашней обстановки с предметно – развивающей средой.</a:t>
          </a:r>
          <a:endParaRPr lang="ru-RU" sz="1400" dirty="0"/>
        </a:p>
      </dgm:t>
    </dgm:pt>
    <dgm:pt modelId="{24AD19CA-ECFF-4BDF-A319-C711A407DB2D}" type="parTrans" cxnId="{BEBC2B46-4B22-4E9C-8DFE-4D369C0C8DC5}">
      <dgm:prSet/>
      <dgm:spPr/>
      <dgm:t>
        <a:bodyPr/>
        <a:lstStyle/>
        <a:p>
          <a:endParaRPr lang="ru-RU"/>
        </a:p>
      </dgm:t>
    </dgm:pt>
    <dgm:pt modelId="{042C81BC-197C-4ED2-96CA-2BF0C552A390}" type="sibTrans" cxnId="{BEBC2B46-4B22-4E9C-8DFE-4D369C0C8DC5}">
      <dgm:prSet/>
      <dgm:spPr/>
      <dgm:t>
        <a:bodyPr/>
        <a:lstStyle/>
        <a:p>
          <a:endParaRPr lang="ru-RU"/>
        </a:p>
      </dgm:t>
    </dgm:pt>
    <dgm:pt modelId="{89257D07-21E8-4B6A-9BE5-2C811F68ACB8}" type="pres">
      <dgm:prSet presAssocID="{6EB889D4-FEE8-4D77-858C-D602F62512D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5A9B800-6A32-47D6-B086-D9731C7583A7}" type="pres">
      <dgm:prSet presAssocID="{343289A7-AC04-467E-AFC0-E74F8AC28BD6}" presName="composite" presStyleCnt="0"/>
      <dgm:spPr/>
    </dgm:pt>
    <dgm:pt modelId="{E715CDDE-95A9-4384-A042-A6E39BDDA7BF}" type="pres">
      <dgm:prSet presAssocID="{343289A7-AC04-467E-AFC0-E74F8AC28BD6}" presName="parentText" presStyleLbl="alignNode1" presStyleIdx="0" presStyleCnt="1" custLinFactNeighborX="-1441" custLinFactNeighborY="-1627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9F8969-EC16-4AD4-B526-1F93AC6EFA36}" type="pres">
      <dgm:prSet presAssocID="{343289A7-AC04-467E-AFC0-E74F8AC28BD6}" presName="descendantText" presStyleLbl="alignAcc1" presStyleIdx="0" presStyleCnt="1" custScaleX="82470" custScaleY="207859" custLinFactNeighborX="-91" custLinFactNeighborY="126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C31576D-609C-4CD8-B098-AD4A3C74852A}" type="presOf" srcId="{6EB889D4-FEE8-4D77-858C-D602F62512D6}" destId="{89257D07-21E8-4B6A-9BE5-2C811F68ACB8}" srcOrd="0" destOrd="0" presId="urn:microsoft.com/office/officeart/2005/8/layout/chevron2"/>
    <dgm:cxn modelId="{A14A9AAC-99A3-4286-A14B-2736BF03AE43}" type="presOf" srcId="{C0507200-A005-422E-9EA7-7FD601977B22}" destId="{399F8969-EC16-4AD4-B526-1F93AC6EFA36}" srcOrd="0" destOrd="7" presId="urn:microsoft.com/office/officeart/2005/8/layout/chevron2"/>
    <dgm:cxn modelId="{4EF4694F-85E9-4BDF-BDAF-84132175E884}" type="presOf" srcId="{9829499D-04BD-4DB7-BF46-681BB68958A8}" destId="{399F8969-EC16-4AD4-B526-1F93AC6EFA36}" srcOrd="0" destOrd="5" presId="urn:microsoft.com/office/officeart/2005/8/layout/chevron2"/>
    <dgm:cxn modelId="{5CD1AA7B-BD4A-4966-B8AE-0B82D73320B8}" srcId="{343289A7-AC04-467E-AFC0-E74F8AC28BD6}" destId="{9829499D-04BD-4DB7-BF46-681BB68958A8}" srcOrd="4" destOrd="0" parTransId="{DD179C39-5727-4706-9AA4-8549B999194C}" sibTransId="{3104AA0C-BFD1-4D5F-B70D-7D179B36E3E7}"/>
    <dgm:cxn modelId="{8BE70890-6CB5-4132-B263-B6DEDE8563C8}" type="presOf" srcId="{F40858A5-7B6C-42C1-BB10-523C026C8962}" destId="{399F8969-EC16-4AD4-B526-1F93AC6EFA36}" srcOrd="0" destOrd="10" presId="urn:microsoft.com/office/officeart/2005/8/layout/chevron2"/>
    <dgm:cxn modelId="{5A82672D-4A1D-4A0D-B3BC-B3DEC7AEE7A9}" type="presOf" srcId="{954C6CC2-8A38-4C67-AC82-41F117A7C694}" destId="{399F8969-EC16-4AD4-B526-1F93AC6EFA36}" srcOrd="0" destOrd="6" presId="urn:microsoft.com/office/officeart/2005/8/layout/chevron2"/>
    <dgm:cxn modelId="{5EEEB982-CD6C-4BC9-80BD-DB16FE203C23}" type="presOf" srcId="{0F90236B-E0D5-4F37-B100-0E9913EC96BE}" destId="{399F8969-EC16-4AD4-B526-1F93AC6EFA36}" srcOrd="0" destOrd="9" presId="urn:microsoft.com/office/officeart/2005/8/layout/chevron2"/>
    <dgm:cxn modelId="{A0BAD4EB-CD94-4BE5-9F9E-64BAC011E70A}" type="presOf" srcId="{85E9A296-C9F8-416D-A417-46ADE9F7A41B}" destId="{399F8969-EC16-4AD4-B526-1F93AC6EFA36}" srcOrd="0" destOrd="4" presId="urn:microsoft.com/office/officeart/2005/8/layout/chevron2"/>
    <dgm:cxn modelId="{5C072824-A7E8-47EE-B734-C20ED48B639B}" srcId="{343289A7-AC04-467E-AFC0-E74F8AC28BD6}" destId="{CB82AB76-6B0E-4E22-A3AF-A34ADC68A162}" srcOrd="2" destOrd="0" parTransId="{7C9F750E-F8F5-4237-BA2A-B7EF99F256D2}" sibTransId="{74089207-C57B-4214-BA6A-1D8B86C44DE0}"/>
    <dgm:cxn modelId="{B282085A-619F-44FF-A140-5F047C3A598C}" srcId="{343289A7-AC04-467E-AFC0-E74F8AC28BD6}" destId="{2913C8CD-5E4E-44EA-99D2-35E6F678CE3E}" srcOrd="0" destOrd="0" parTransId="{CC315845-ABE1-46F0-B95A-87C8EAC7DC99}" sibTransId="{F679598F-4949-49D8-8C6D-1582B691A6DD}"/>
    <dgm:cxn modelId="{A4AD3FDD-E6BD-430C-928F-89E10B0B0880}" srcId="{343289A7-AC04-467E-AFC0-E74F8AC28BD6}" destId="{954C6CC2-8A38-4C67-AC82-41F117A7C694}" srcOrd="5" destOrd="0" parTransId="{81971572-6AA4-4143-8F99-7AABBC6E8129}" sibTransId="{DB73EB59-7339-43B0-989C-3487EB9D163B}"/>
    <dgm:cxn modelId="{8552B32F-BB54-4981-A613-B1869D903AB9}" srcId="{343289A7-AC04-467E-AFC0-E74F8AC28BD6}" destId="{0F90236B-E0D5-4F37-B100-0E9913EC96BE}" srcOrd="8" destOrd="0" parTransId="{C66755F9-7E0A-474E-B4C7-0C7DBA1EE7A6}" sibTransId="{33EB2306-324E-4197-BBA6-FB4D94F9C1C8}"/>
    <dgm:cxn modelId="{77B71EBE-A158-4686-B973-B09D1692CBD9}" type="presOf" srcId="{DFA78D22-B0A4-4DAD-8421-343216C0DDD7}" destId="{399F8969-EC16-4AD4-B526-1F93AC6EFA36}" srcOrd="0" destOrd="1" presId="urn:microsoft.com/office/officeart/2005/8/layout/chevron2"/>
    <dgm:cxn modelId="{26AC4755-C1B7-4E8C-B153-9BDC6CA8CA9C}" srcId="{6EB889D4-FEE8-4D77-858C-D602F62512D6}" destId="{343289A7-AC04-467E-AFC0-E74F8AC28BD6}" srcOrd="0" destOrd="0" parTransId="{0F7546E7-175C-458A-B0CB-8ED70ACC615C}" sibTransId="{6D58FE87-7414-41BA-92A7-EFBCB98687E9}"/>
    <dgm:cxn modelId="{D2EB3479-5603-404A-AD5A-57C7F8667ABA}" type="presOf" srcId="{A9C662DA-727D-46AD-9F0D-FD3EF0CEAB57}" destId="{399F8969-EC16-4AD4-B526-1F93AC6EFA36}" srcOrd="0" destOrd="2" presId="urn:microsoft.com/office/officeart/2005/8/layout/chevron2"/>
    <dgm:cxn modelId="{AD42AD7E-FDFD-4E28-B162-9195C81D5FC0}" srcId="{DFA78D22-B0A4-4DAD-8421-343216C0DDD7}" destId="{A9C662DA-727D-46AD-9F0D-FD3EF0CEAB57}" srcOrd="0" destOrd="0" parTransId="{05F49A4B-1080-4BA5-81C2-4B1BBA8C8558}" sibTransId="{5CFA5427-2994-44B8-9A72-4ADD68CF4F12}"/>
    <dgm:cxn modelId="{9BB79074-CBD3-4504-A80D-73EC1BFE778D}" type="presOf" srcId="{996A43F5-6237-46D1-BBD2-21A2F7F57D66}" destId="{399F8969-EC16-4AD4-B526-1F93AC6EFA36}" srcOrd="0" destOrd="8" presId="urn:microsoft.com/office/officeart/2005/8/layout/chevron2"/>
    <dgm:cxn modelId="{F344E490-3EDE-4B67-AC5A-0E58605104CE}" type="presOf" srcId="{2913C8CD-5E4E-44EA-99D2-35E6F678CE3E}" destId="{399F8969-EC16-4AD4-B526-1F93AC6EFA36}" srcOrd="0" destOrd="0" presId="urn:microsoft.com/office/officeart/2005/8/layout/chevron2"/>
    <dgm:cxn modelId="{F092DC63-1274-49C4-881F-DD5E7F653261}" srcId="{343289A7-AC04-467E-AFC0-E74F8AC28BD6}" destId="{996A43F5-6237-46D1-BBD2-21A2F7F57D66}" srcOrd="7" destOrd="0" parTransId="{552EE4FF-9707-4821-8FD7-D057C36C0108}" sibTransId="{20B3B846-A6EF-4507-85C1-C80CDA977831}"/>
    <dgm:cxn modelId="{BEBC2B46-4B22-4E9C-8DFE-4D369C0C8DC5}" srcId="{343289A7-AC04-467E-AFC0-E74F8AC28BD6}" destId="{F40858A5-7B6C-42C1-BB10-523C026C8962}" srcOrd="9" destOrd="0" parTransId="{24AD19CA-ECFF-4BDF-A319-C711A407DB2D}" sibTransId="{042C81BC-197C-4ED2-96CA-2BF0C552A390}"/>
    <dgm:cxn modelId="{DF768423-7F14-430D-AC89-47BC41E56476}" type="presOf" srcId="{343289A7-AC04-467E-AFC0-E74F8AC28BD6}" destId="{E715CDDE-95A9-4384-A042-A6E39BDDA7BF}" srcOrd="0" destOrd="0" presId="urn:microsoft.com/office/officeart/2005/8/layout/chevron2"/>
    <dgm:cxn modelId="{52DCAF6C-EEB0-4C23-8971-29946A0A25B4}" type="presOf" srcId="{CB82AB76-6B0E-4E22-A3AF-A34ADC68A162}" destId="{399F8969-EC16-4AD4-B526-1F93AC6EFA36}" srcOrd="0" destOrd="3" presId="urn:microsoft.com/office/officeart/2005/8/layout/chevron2"/>
    <dgm:cxn modelId="{8B5927D1-393D-4A09-976E-F73379D1CFA3}" srcId="{343289A7-AC04-467E-AFC0-E74F8AC28BD6}" destId="{DFA78D22-B0A4-4DAD-8421-343216C0DDD7}" srcOrd="1" destOrd="0" parTransId="{8B573A3F-5677-4427-B19D-402996EF6880}" sibTransId="{A66AF798-7A93-4633-86A0-CD2CD8FDBF28}"/>
    <dgm:cxn modelId="{8A9EC0C9-EC7A-481E-B4AD-05BE68BECE3B}" srcId="{343289A7-AC04-467E-AFC0-E74F8AC28BD6}" destId="{C0507200-A005-422E-9EA7-7FD601977B22}" srcOrd="6" destOrd="0" parTransId="{A60127BC-185A-481E-BE47-9B871CCE2F47}" sibTransId="{453867F7-D653-4C16-85E4-624878EF0A8F}"/>
    <dgm:cxn modelId="{24D6D501-934D-4C02-8B16-CBCEF9A7B733}" srcId="{343289A7-AC04-467E-AFC0-E74F8AC28BD6}" destId="{85E9A296-C9F8-416D-A417-46ADE9F7A41B}" srcOrd="3" destOrd="0" parTransId="{16227055-8856-4B3D-BB89-AF30E23178E8}" sibTransId="{C9EED67F-DD46-4160-8BE3-81D493DB0E2B}"/>
    <dgm:cxn modelId="{35640634-8524-4466-8916-BA90862C0DEF}" type="presParOf" srcId="{89257D07-21E8-4B6A-9BE5-2C811F68ACB8}" destId="{75A9B800-6A32-47D6-B086-D9731C7583A7}" srcOrd="0" destOrd="0" presId="urn:microsoft.com/office/officeart/2005/8/layout/chevron2"/>
    <dgm:cxn modelId="{BC102EB2-19AA-4ECB-BC9E-4DF4B75B6E10}" type="presParOf" srcId="{75A9B800-6A32-47D6-B086-D9731C7583A7}" destId="{E715CDDE-95A9-4384-A042-A6E39BDDA7BF}" srcOrd="0" destOrd="0" presId="urn:microsoft.com/office/officeart/2005/8/layout/chevron2"/>
    <dgm:cxn modelId="{9875CC7B-DCB8-4ABA-8535-83FF46CF990E}" type="presParOf" srcId="{75A9B800-6A32-47D6-B086-D9731C7583A7}" destId="{399F8969-EC16-4AD4-B526-1F93AC6EFA3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645FB4D-0C54-4944-8FBC-87BB08079A7C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B199A0C-53C4-4314-B65C-46BA690E6783}">
      <dgm:prSet phldrT="[Текст]"/>
      <dgm:spPr>
        <a:solidFill>
          <a:srgbClr val="7030A0"/>
        </a:solidFill>
      </dgm:spPr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Этапы и сроки реализации проекта</a:t>
          </a:r>
          <a:endParaRPr lang="ru-RU" dirty="0">
            <a:solidFill>
              <a:schemeClr val="bg1"/>
            </a:solidFill>
          </a:endParaRPr>
        </a:p>
      </dgm:t>
    </dgm:pt>
    <dgm:pt modelId="{F3C8F8C9-5CA3-4983-941B-B99D924D74F1}" type="parTrans" cxnId="{5A4843A8-FA7D-42FE-8AD1-EE55A84E9520}">
      <dgm:prSet/>
      <dgm:spPr/>
      <dgm:t>
        <a:bodyPr/>
        <a:lstStyle/>
        <a:p>
          <a:endParaRPr lang="ru-RU"/>
        </a:p>
      </dgm:t>
    </dgm:pt>
    <dgm:pt modelId="{1BEFC5BB-B6E2-4D0A-926E-ED76FF63F335}" type="sibTrans" cxnId="{5A4843A8-FA7D-42FE-8AD1-EE55A84E9520}">
      <dgm:prSet/>
      <dgm:spPr/>
      <dgm:t>
        <a:bodyPr/>
        <a:lstStyle/>
        <a:p>
          <a:endParaRPr lang="ru-RU"/>
        </a:p>
      </dgm:t>
    </dgm:pt>
    <dgm:pt modelId="{C1F96D5E-7582-4798-BA73-930716CE574C}">
      <dgm:prSet phldrT="[Текст]" custT="1"/>
      <dgm:spPr>
        <a:solidFill>
          <a:srgbClr val="FF9999"/>
        </a:solidFill>
      </dgm:spPr>
      <dgm:t>
        <a:bodyPr/>
        <a:lstStyle/>
        <a:p>
          <a:pPr algn="ctr"/>
          <a:r>
            <a:rPr lang="ru-RU" sz="1600" b="1" dirty="0" smtClean="0">
              <a:solidFill>
                <a:srgbClr val="002060"/>
              </a:solidFill>
            </a:rPr>
            <a:t>Организационно – подготовительный</a:t>
          </a:r>
        </a:p>
        <a:p>
          <a:pPr algn="ctr"/>
          <a:r>
            <a:rPr lang="ru-RU" sz="1600" b="1" dirty="0" smtClean="0">
              <a:solidFill>
                <a:srgbClr val="002060"/>
              </a:solidFill>
            </a:rPr>
            <a:t>(январь):</a:t>
          </a:r>
        </a:p>
        <a:p>
          <a:pPr algn="just"/>
          <a:r>
            <a:rPr lang="ru-RU" sz="1400" dirty="0" smtClean="0">
              <a:solidFill>
                <a:srgbClr val="002060"/>
              </a:solidFill>
            </a:rPr>
            <a:t>- Обоснование актуальности темы, мотивация её выбора</a:t>
          </a:r>
          <a:r>
            <a: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;</a:t>
          </a:r>
        </a:p>
        <a:p>
          <a:pPr algn="just"/>
          <a:r>
            <a: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- Определение цели и задачи проекта;</a:t>
          </a:r>
        </a:p>
        <a:p>
          <a:pPr algn="just"/>
          <a:r>
            <a: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- Подбор литературы, пособий, атрибутов;</a:t>
          </a:r>
        </a:p>
        <a:p>
          <a:pPr algn="just"/>
          <a:r>
            <a: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- Обсуждение с родителями детей вопросов, связанных с проведением проекта;</a:t>
          </a:r>
        </a:p>
        <a:p>
          <a:pPr algn="just"/>
          <a:r>
            <a: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- Составление  тематического планирования мероприятий;</a:t>
          </a:r>
        </a:p>
        <a:p>
          <a:pPr algn="just"/>
          <a:r>
            <a: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- Создание уголка прикладного искусства и «Русской избы»</a:t>
          </a:r>
        </a:p>
        <a:p>
          <a:pPr algn="ctr"/>
          <a:endParaRPr lang="ru-RU" sz="1500" dirty="0">
            <a:solidFill>
              <a:srgbClr val="002060"/>
            </a:solidFill>
          </a:endParaRPr>
        </a:p>
      </dgm:t>
    </dgm:pt>
    <dgm:pt modelId="{818DFEA4-031A-4AC0-8079-1DB6DB614897}" type="parTrans" cxnId="{038382F7-8685-44D4-BE1F-5E04DB2CD4E6}">
      <dgm:prSet/>
      <dgm:spPr/>
      <dgm:t>
        <a:bodyPr/>
        <a:lstStyle/>
        <a:p>
          <a:endParaRPr lang="ru-RU"/>
        </a:p>
      </dgm:t>
    </dgm:pt>
    <dgm:pt modelId="{041F1681-73AC-4BD0-9A4C-3FD6FC0DAF3F}" type="sibTrans" cxnId="{038382F7-8685-44D4-BE1F-5E04DB2CD4E6}">
      <dgm:prSet/>
      <dgm:spPr/>
      <dgm:t>
        <a:bodyPr/>
        <a:lstStyle/>
        <a:p>
          <a:endParaRPr lang="ru-RU"/>
        </a:p>
      </dgm:t>
    </dgm:pt>
    <dgm:pt modelId="{9BECF48A-0F73-46BE-8F7F-1BACF3C0B7FE}">
      <dgm:prSet phldrT="[Текст]" custT="1"/>
      <dgm:spPr>
        <a:solidFill>
          <a:srgbClr val="FFFF00"/>
        </a:solidFill>
      </dgm:spPr>
      <dgm:t>
        <a:bodyPr/>
        <a:lstStyle/>
        <a:p>
          <a:pPr algn="ctr"/>
          <a:r>
            <a: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Заключительный</a:t>
          </a:r>
        </a:p>
        <a:p>
          <a:pPr algn="ctr"/>
          <a:r>
            <a: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(март):</a:t>
          </a:r>
        </a:p>
        <a:p>
          <a:pPr algn="just"/>
          <a:r>
            <a:rPr lang="ru-RU" sz="1600" b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-Обобщение результатов работы;</a:t>
          </a:r>
        </a:p>
        <a:p>
          <a:pPr algn="just"/>
          <a:r>
            <a:rPr lang="ru-RU" sz="1600" b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-  Анализ   деятельности;</a:t>
          </a:r>
        </a:p>
        <a:p>
          <a:pPr algn="just"/>
          <a:r>
            <a:rPr lang="ru-RU" sz="1600" b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- Фольклорный  праздник </a:t>
          </a:r>
        </a:p>
      </dgm:t>
    </dgm:pt>
    <dgm:pt modelId="{53101F06-5F34-4D62-BF02-A92AF643001E}" type="parTrans" cxnId="{31C1E973-4152-4404-9D99-8D36A4495D91}">
      <dgm:prSet/>
      <dgm:spPr/>
      <dgm:t>
        <a:bodyPr/>
        <a:lstStyle/>
        <a:p>
          <a:endParaRPr lang="ru-RU"/>
        </a:p>
      </dgm:t>
    </dgm:pt>
    <dgm:pt modelId="{B7D3ACA5-1B8A-458E-858C-F1F17FC70B00}" type="sibTrans" cxnId="{31C1E973-4152-4404-9D99-8D36A4495D91}">
      <dgm:prSet/>
      <dgm:spPr/>
      <dgm:t>
        <a:bodyPr/>
        <a:lstStyle/>
        <a:p>
          <a:endParaRPr lang="ru-RU"/>
        </a:p>
      </dgm:t>
    </dgm:pt>
    <dgm:pt modelId="{78900697-60E2-4C4A-9C3F-3C0E6A7C0184}">
      <dgm:prSet phldrT="[Текст]"/>
      <dgm:spPr/>
      <dgm:t>
        <a:bodyPr/>
        <a:lstStyle/>
        <a:p>
          <a:endParaRPr lang="ru-RU" dirty="0"/>
        </a:p>
      </dgm:t>
    </dgm:pt>
    <dgm:pt modelId="{8654D7BF-FDC7-402E-B63C-B1CA748AFC00}" type="parTrans" cxnId="{15C03279-641B-49AF-9474-CF26850F828A}">
      <dgm:prSet/>
      <dgm:spPr/>
      <dgm:t>
        <a:bodyPr/>
        <a:lstStyle/>
        <a:p>
          <a:endParaRPr lang="ru-RU"/>
        </a:p>
      </dgm:t>
    </dgm:pt>
    <dgm:pt modelId="{035F9409-06E7-4968-95E3-088916D2A509}" type="sibTrans" cxnId="{15C03279-641B-49AF-9474-CF26850F828A}">
      <dgm:prSet/>
      <dgm:spPr/>
      <dgm:t>
        <a:bodyPr/>
        <a:lstStyle/>
        <a:p>
          <a:endParaRPr lang="ru-RU"/>
        </a:p>
      </dgm:t>
    </dgm:pt>
    <dgm:pt modelId="{98E69847-F09D-4C80-A11D-8C153FBB2235}">
      <dgm:prSet phldrT="[Текст]" custT="1"/>
      <dgm:spPr/>
      <dgm:t>
        <a:bodyPr/>
        <a:lstStyle/>
        <a:p>
          <a:pPr algn="ctr"/>
          <a:endParaRPr lang="ru-RU" sz="1400" b="1" dirty="0" smtClean="0">
            <a:solidFill>
              <a:srgbClr val="002060"/>
            </a:solidFill>
          </a:endParaRPr>
        </a:p>
        <a:p>
          <a:pPr algn="ctr"/>
          <a:endParaRPr lang="ru-RU" sz="1400" b="1" dirty="0" smtClean="0">
            <a:solidFill>
              <a:srgbClr val="002060"/>
            </a:solidFill>
          </a:endParaRPr>
        </a:p>
        <a:p>
          <a:pPr algn="ctr"/>
          <a:r>
            <a:rPr lang="ru-RU" sz="1600" b="1" dirty="0" smtClean="0">
              <a:solidFill>
                <a:srgbClr val="002060"/>
              </a:solidFill>
            </a:rPr>
            <a:t>Аналитический</a:t>
          </a:r>
        </a:p>
        <a:p>
          <a:pPr algn="ctr"/>
          <a:r>
            <a:rPr lang="ru-RU" sz="1600" b="1" dirty="0" smtClean="0">
              <a:solidFill>
                <a:srgbClr val="002060"/>
              </a:solidFill>
            </a:rPr>
            <a:t>(февраль – март):</a:t>
          </a:r>
        </a:p>
        <a:p>
          <a:pPr algn="ctr"/>
          <a:r>
            <a:rPr lang="ru-RU" sz="1600" b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- Деятельность в соответствии с тематическим планированием ;</a:t>
          </a:r>
        </a:p>
        <a:p>
          <a:pPr algn="ctr"/>
          <a:endParaRPr lang="ru-RU" sz="1400" b="1" dirty="0" smtClean="0">
            <a:solidFill>
              <a:srgbClr val="002060"/>
            </a:solidFill>
          </a:endParaRPr>
        </a:p>
        <a:p>
          <a:pPr algn="ctr"/>
          <a:endParaRPr lang="ru-RU" sz="1400" b="1" dirty="0">
            <a:solidFill>
              <a:srgbClr val="002060"/>
            </a:solidFill>
          </a:endParaRPr>
        </a:p>
      </dgm:t>
    </dgm:pt>
    <dgm:pt modelId="{6705DDB0-9D14-4A6C-BC20-55856FD2AA9C}" type="parTrans" cxnId="{C9448349-6CA8-43D5-9BB3-74F2F84A7E6B}">
      <dgm:prSet/>
      <dgm:spPr/>
      <dgm:t>
        <a:bodyPr/>
        <a:lstStyle/>
        <a:p>
          <a:endParaRPr lang="ru-RU"/>
        </a:p>
      </dgm:t>
    </dgm:pt>
    <dgm:pt modelId="{9A1E8FAB-D8E2-491C-B9DC-3B1C3C89CA3A}" type="sibTrans" cxnId="{C9448349-6CA8-43D5-9BB3-74F2F84A7E6B}">
      <dgm:prSet/>
      <dgm:spPr/>
      <dgm:t>
        <a:bodyPr/>
        <a:lstStyle/>
        <a:p>
          <a:endParaRPr lang="ru-RU"/>
        </a:p>
      </dgm:t>
    </dgm:pt>
    <dgm:pt modelId="{864A8A9E-13CA-4C9D-962C-9F971273456F}" type="pres">
      <dgm:prSet presAssocID="{4645FB4D-0C54-4944-8FBC-87BB08079A7C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DEB4683-E1A1-4642-B2CE-C3B2FCF02B41}" type="pres">
      <dgm:prSet presAssocID="{0B199A0C-53C4-4314-B65C-46BA690E6783}" presName="roof" presStyleLbl="dkBgShp" presStyleIdx="0" presStyleCnt="2" custScaleX="93751" custScaleY="43550"/>
      <dgm:spPr/>
      <dgm:t>
        <a:bodyPr/>
        <a:lstStyle/>
        <a:p>
          <a:endParaRPr lang="ru-RU"/>
        </a:p>
      </dgm:t>
    </dgm:pt>
    <dgm:pt modelId="{20D3ADF8-C15A-4B6B-96BB-E3DA519CD7FC}" type="pres">
      <dgm:prSet presAssocID="{0B199A0C-53C4-4314-B65C-46BA690E6783}" presName="pillars" presStyleCnt="0"/>
      <dgm:spPr/>
    </dgm:pt>
    <dgm:pt modelId="{C41B3A80-9C42-41D5-8241-5F6EDA183BFE}" type="pres">
      <dgm:prSet presAssocID="{0B199A0C-53C4-4314-B65C-46BA690E6783}" presName="pillar1" presStyleLbl="node1" presStyleIdx="0" presStyleCnt="3" custScaleX="82783" custScaleY="1061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F9CCB7-AEE3-41B9-8213-9435B865DDC8}" type="pres">
      <dgm:prSet presAssocID="{98E69847-F09D-4C80-A11D-8C153FBB2235}" presName="pillarX" presStyleLbl="node1" presStyleIdx="1" presStyleCnt="3" custScaleX="76064" custScaleY="73976" custLinFactNeighborX="318" custLinFactNeighborY="-59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7C13F0-62A5-480F-8C37-3A0711B67757}" type="pres">
      <dgm:prSet presAssocID="{9BECF48A-0F73-46BE-8F7F-1BACF3C0B7FE}" presName="pillarX" presStyleLbl="node1" presStyleIdx="2" presStyleCnt="3" custScaleX="77203" custScaleY="57249" custLinFactNeighborX="99" custLinFactNeighborY="6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20ECC4-3BC2-4EAE-8CEE-2F4C063EC435}" type="pres">
      <dgm:prSet presAssocID="{0B199A0C-53C4-4314-B65C-46BA690E6783}" presName="base" presStyleLbl="dkBgShp" presStyleIdx="1" presStyleCnt="2" custFlipVert="1" custScaleY="43987"/>
      <dgm:spPr>
        <a:solidFill>
          <a:srgbClr val="7030A0"/>
        </a:solidFill>
      </dgm:spPr>
    </dgm:pt>
  </dgm:ptLst>
  <dgm:cxnLst>
    <dgm:cxn modelId="{8C465128-EF53-4928-A46F-B72D9AA35E31}" type="presOf" srcId="{C1F96D5E-7582-4798-BA73-930716CE574C}" destId="{C41B3A80-9C42-41D5-8241-5F6EDA183BFE}" srcOrd="0" destOrd="0" presId="urn:microsoft.com/office/officeart/2005/8/layout/hList3"/>
    <dgm:cxn modelId="{906CC084-FD7F-4947-91F8-A100A5706293}" type="presOf" srcId="{0B199A0C-53C4-4314-B65C-46BA690E6783}" destId="{6DEB4683-E1A1-4642-B2CE-C3B2FCF02B41}" srcOrd="0" destOrd="0" presId="urn:microsoft.com/office/officeart/2005/8/layout/hList3"/>
    <dgm:cxn modelId="{31C1E973-4152-4404-9D99-8D36A4495D91}" srcId="{0B199A0C-53C4-4314-B65C-46BA690E6783}" destId="{9BECF48A-0F73-46BE-8F7F-1BACF3C0B7FE}" srcOrd="2" destOrd="0" parTransId="{53101F06-5F34-4D62-BF02-A92AF643001E}" sibTransId="{B7D3ACA5-1B8A-458E-858C-F1F17FC70B00}"/>
    <dgm:cxn modelId="{038382F7-8685-44D4-BE1F-5E04DB2CD4E6}" srcId="{0B199A0C-53C4-4314-B65C-46BA690E6783}" destId="{C1F96D5E-7582-4798-BA73-930716CE574C}" srcOrd="0" destOrd="0" parTransId="{818DFEA4-031A-4AC0-8079-1DB6DB614897}" sibTransId="{041F1681-73AC-4BD0-9A4C-3FD6FC0DAF3F}"/>
    <dgm:cxn modelId="{7EF3C2D5-9CA8-4B65-9038-D2B8FBCF3351}" type="presOf" srcId="{9BECF48A-0F73-46BE-8F7F-1BACF3C0B7FE}" destId="{3A7C13F0-62A5-480F-8C37-3A0711B67757}" srcOrd="0" destOrd="0" presId="urn:microsoft.com/office/officeart/2005/8/layout/hList3"/>
    <dgm:cxn modelId="{15C03279-641B-49AF-9474-CF26850F828A}" srcId="{4645FB4D-0C54-4944-8FBC-87BB08079A7C}" destId="{78900697-60E2-4C4A-9C3F-3C0E6A7C0184}" srcOrd="1" destOrd="0" parTransId="{8654D7BF-FDC7-402E-B63C-B1CA748AFC00}" sibTransId="{035F9409-06E7-4968-95E3-088916D2A509}"/>
    <dgm:cxn modelId="{C9448349-6CA8-43D5-9BB3-74F2F84A7E6B}" srcId="{0B199A0C-53C4-4314-B65C-46BA690E6783}" destId="{98E69847-F09D-4C80-A11D-8C153FBB2235}" srcOrd="1" destOrd="0" parTransId="{6705DDB0-9D14-4A6C-BC20-55856FD2AA9C}" sibTransId="{9A1E8FAB-D8E2-491C-B9DC-3B1C3C89CA3A}"/>
    <dgm:cxn modelId="{5A4843A8-FA7D-42FE-8AD1-EE55A84E9520}" srcId="{4645FB4D-0C54-4944-8FBC-87BB08079A7C}" destId="{0B199A0C-53C4-4314-B65C-46BA690E6783}" srcOrd="0" destOrd="0" parTransId="{F3C8F8C9-5CA3-4983-941B-B99D924D74F1}" sibTransId="{1BEFC5BB-B6E2-4D0A-926E-ED76FF63F335}"/>
    <dgm:cxn modelId="{ECEFEF48-C9C9-4EF8-9E57-4BA0D46B5B03}" type="presOf" srcId="{98E69847-F09D-4C80-A11D-8C153FBB2235}" destId="{70F9CCB7-AEE3-41B9-8213-9435B865DDC8}" srcOrd="0" destOrd="0" presId="urn:microsoft.com/office/officeart/2005/8/layout/hList3"/>
    <dgm:cxn modelId="{103DA4B5-E248-4969-A0D3-7AFF0B6C2844}" type="presOf" srcId="{4645FB4D-0C54-4944-8FBC-87BB08079A7C}" destId="{864A8A9E-13CA-4C9D-962C-9F971273456F}" srcOrd="0" destOrd="0" presId="urn:microsoft.com/office/officeart/2005/8/layout/hList3"/>
    <dgm:cxn modelId="{385E4681-E8C2-4D29-915B-3F4E1276055E}" type="presParOf" srcId="{864A8A9E-13CA-4C9D-962C-9F971273456F}" destId="{6DEB4683-E1A1-4642-B2CE-C3B2FCF02B41}" srcOrd="0" destOrd="0" presId="urn:microsoft.com/office/officeart/2005/8/layout/hList3"/>
    <dgm:cxn modelId="{4EDF156D-27C7-4BC9-8CDC-0916DB3D2305}" type="presParOf" srcId="{864A8A9E-13CA-4C9D-962C-9F971273456F}" destId="{20D3ADF8-C15A-4B6B-96BB-E3DA519CD7FC}" srcOrd="1" destOrd="0" presId="urn:microsoft.com/office/officeart/2005/8/layout/hList3"/>
    <dgm:cxn modelId="{462A1797-C440-4AB4-8193-59798F8977B2}" type="presParOf" srcId="{20D3ADF8-C15A-4B6B-96BB-E3DA519CD7FC}" destId="{C41B3A80-9C42-41D5-8241-5F6EDA183BFE}" srcOrd="0" destOrd="0" presId="urn:microsoft.com/office/officeart/2005/8/layout/hList3"/>
    <dgm:cxn modelId="{6C7BCC57-F0B0-4299-8686-52933800FA44}" type="presParOf" srcId="{20D3ADF8-C15A-4B6B-96BB-E3DA519CD7FC}" destId="{70F9CCB7-AEE3-41B9-8213-9435B865DDC8}" srcOrd="1" destOrd="0" presId="urn:microsoft.com/office/officeart/2005/8/layout/hList3"/>
    <dgm:cxn modelId="{97B9946E-3E0B-4CD9-A745-684BD58F2AAA}" type="presParOf" srcId="{20D3ADF8-C15A-4B6B-96BB-E3DA519CD7FC}" destId="{3A7C13F0-62A5-480F-8C37-3A0711B67757}" srcOrd="2" destOrd="0" presId="urn:microsoft.com/office/officeart/2005/8/layout/hList3"/>
    <dgm:cxn modelId="{A0654B9D-5DB5-415D-8A14-AF6B8A32FC83}" type="presParOf" srcId="{864A8A9E-13CA-4C9D-962C-9F971273456F}" destId="{4A20ECC4-3BC2-4EAE-8CEE-2F4C063EC435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F817D28-43E9-45CC-B86C-9629D5AC7B39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7D11B7D-DA18-43E6-9787-146F4A9EE3B4}">
      <dgm:prSet phldrT="[Текст]"/>
      <dgm:spPr>
        <a:solidFill>
          <a:srgbClr val="002060"/>
        </a:solidFill>
      </dgm:spPr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ФОРМЫ</a:t>
          </a:r>
          <a:r>
            <a:rPr lang="ru-RU" baseline="0" dirty="0" smtClean="0">
              <a:solidFill>
                <a:schemeClr val="bg1"/>
              </a:solidFill>
            </a:rPr>
            <a:t>  ФОЛЬКЛОРА</a:t>
          </a:r>
          <a:endParaRPr lang="ru-RU" dirty="0">
            <a:solidFill>
              <a:schemeClr val="bg1"/>
            </a:solidFill>
          </a:endParaRPr>
        </a:p>
      </dgm:t>
    </dgm:pt>
    <dgm:pt modelId="{953051D4-74F8-45F6-8E2F-4A63272CBC2F}" type="parTrans" cxnId="{64E15C9C-F739-4369-9822-9E3A425DAE46}">
      <dgm:prSet/>
      <dgm:spPr/>
      <dgm:t>
        <a:bodyPr/>
        <a:lstStyle/>
        <a:p>
          <a:endParaRPr lang="ru-RU"/>
        </a:p>
      </dgm:t>
    </dgm:pt>
    <dgm:pt modelId="{F22CCE69-E85A-40D6-8F76-EFEE0283927A}" type="sibTrans" cxnId="{64E15C9C-F739-4369-9822-9E3A425DAE46}">
      <dgm:prSet/>
      <dgm:spPr/>
      <dgm:t>
        <a:bodyPr/>
        <a:lstStyle/>
        <a:p>
          <a:endParaRPr lang="ru-RU"/>
        </a:p>
      </dgm:t>
    </dgm:pt>
    <dgm:pt modelId="{E337178B-093E-4D79-A6FB-E5C1AC3C7E39}">
      <dgm:prSet phldrT="[Текст]"/>
      <dgm:spPr>
        <a:solidFill>
          <a:srgbClr val="FFFF00"/>
        </a:solidFill>
      </dgm:spPr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Поговорки, пословицы </a:t>
          </a:r>
          <a:endParaRPr lang="ru-RU" dirty="0">
            <a:solidFill>
              <a:srgbClr val="002060"/>
            </a:solidFill>
          </a:endParaRPr>
        </a:p>
      </dgm:t>
    </dgm:pt>
    <dgm:pt modelId="{B15CE7D8-9D60-4D58-90DF-D6617C9EA449}" type="parTrans" cxnId="{77BD75F6-204E-4708-ABF1-F5C729806FCB}">
      <dgm:prSet/>
      <dgm:spPr>
        <a:solidFill>
          <a:srgbClr val="002060"/>
        </a:solidFill>
      </dgm:spPr>
      <dgm:t>
        <a:bodyPr/>
        <a:lstStyle/>
        <a:p>
          <a:endParaRPr lang="ru-RU"/>
        </a:p>
      </dgm:t>
    </dgm:pt>
    <dgm:pt modelId="{E72D7DF6-70B3-4973-AC86-1DB11DCB9A0B}" type="sibTrans" cxnId="{77BD75F6-204E-4708-ABF1-F5C729806FCB}">
      <dgm:prSet/>
      <dgm:spPr/>
      <dgm:t>
        <a:bodyPr/>
        <a:lstStyle/>
        <a:p>
          <a:endParaRPr lang="ru-RU"/>
        </a:p>
      </dgm:t>
    </dgm:pt>
    <dgm:pt modelId="{9D68F75B-F80E-4E1E-865A-119B78B445BF}">
      <dgm:prSet phldrT="[Текст]" custT="1"/>
      <dgm:spPr>
        <a:solidFill>
          <a:srgbClr val="66FF66"/>
        </a:solidFill>
      </dgm:spPr>
      <dgm:t>
        <a:bodyPr/>
        <a:lstStyle/>
        <a:p>
          <a:r>
            <a:rPr lang="ru-RU" sz="1600" dirty="0" err="1" smtClean="0">
              <a:solidFill>
                <a:srgbClr val="002060"/>
              </a:solidFill>
            </a:rPr>
            <a:t>Потешки</a:t>
          </a:r>
          <a:r>
            <a:rPr lang="ru-RU" sz="1600" dirty="0" smtClean="0">
              <a:solidFill>
                <a:srgbClr val="002060"/>
              </a:solidFill>
            </a:rPr>
            <a:t>, </a:t>
          </a:r>
          <a:r>
            <a:rPr lang="ru-RU" sz="1600" smtClean="0">
              <a:solidFill>
                <a:srgbClr val="002060"/>
              </a:solidFill>
            </a:rPr>
            <a:t>пестушки </a:t>
          </a:r>
          <a:endParaRPr lang="ru-RU" sz="1600" dirty="0">
            <a:solidFill>
              <a:srgbClr val="002060"/>
            </a:solidFill>
          </a:endParaRPr>
        </a:p>
      </dgm:t>
    </dgm:pt>
    <dgm:pt modelId="{75B32BB9-E1D7-452F-8FD0-F8789C03E13B}" type="parTrans" cxnId="{59BF100A-E233-4657-9823-7EEB3FEAA405}">
      <dgm:prSet/>
      <dgm:spPr>
        <a:solidFill>
          <a:srgbClr val="002060"/>
        </a:solidFill>
      </dgm:spPr>
      <dgm:t>
        <a:bodyPr/>
        <a:lstStyle/>
        <a:p>
          <a:endParaRPr lang="ru-RU"/>
        </a:p>
      </dgm:t>
    </dgm:pt>
    <dgm:pt modelId="{16841920-04FF-4662-9A84-47FC9D707D81}" type="sibTrans" cxnId="{59BF100A-E233-4657-9823-7EEB3FEAA405}">
      <dgm:prSet/>
      <dgm:spPr/>
      <dgm:t>
        <a:bodyPr/>
        <a:lstStyle/>
        <a:p>
          <a:endParaRPr lang="ru-RU"/>
        </a:p>
      </dgm:t>
    </dgm:pt>
    <dgm:pt modelId="{347972B5-C02B-4F6D-8868-90B33129E519}">
      <dgm:prSet phldrT="[Текст]" custT="1"/>
      <dgm:spPr>
        <a:solidFill>
          <a:srgbClr val="FF9999"/>
        </a:solidFill>
      </dgm:spPr>
      <dgm:t>
        <a:bodyPr/>
        <a:lstStyle/>
        <a:p>
          <a:r>
            <a:rPr lang="ru-RU" sz="1600" dirty="0" smtClean="0">
              <a:solidFill>
                <a:srgbClr val="002060"/>
              </a:solidFill>
            </a:rPr>
            <a:t>Народные приметы </a:t>
          </a:r>
          <a:endParaRPr lang="ru-RU" sz="1600" dirty="0">
            <a:solidFill>
              <a:srgbClr val="002060"/>
            </a:solidFill>
          </a:endParaRPr>
        </a:p>
      </dgm:t>
    </dgm:pt>
    <dgm:pt modelId="{1AF6AEB0-9AEE-4685-A7AD-77F3A691BB46}" type="parTrans" cxnId="{570FA7D3-C01D-4945-8615-7705B3418441}">
      <dgm:prSet/>
      <dgm:spPr>
        <a:solidFill>
          <a:srgbClr val="002060"/>
        </a:solidFill>
      </dgm:spPr>
      <dgm:t>
        <a:bodyPr/>
        <a:lstStyle/>
        <a:p>
          <a:endParaRPr lang="ru-RU"/>
        </a:p>
      </dgm:t>
    </dgm:pt>
    <dgm:pt modelId="{A3C758E9-6CC2-47AC-A26E-7483D0AFEBB3}" type="sibTrans" cxnId="{570FA7D3-C01D-4945-8615-7705B3418441}">
      <dgm:prSet/>
      <dgm:spPr/>
      <dgm:t>
        <a:bodyPr/>
        <a:lstStyle/>
        <a:p>
          <a:endParaRPr lang="ru-RU"/>
        </a:p>
      </dgm:t>
    </dgm:pt>
    <dgm:pt modelId="{95C9E423-861C-428D-A258-055A5DD3B5B3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ru-RU" sz="1600" dirty="0" err="1" smtClean="0">
              <a:solidFill>
                <a:srgbClr val="002060"/>
              </a:solidFill>
            </a:rPr>
            <a:t>Заклички</a:t>
          </a:r>
          <a:r>
            <a:rPr lang="ru-RU" sz="1600" dirty="0" smtClean="0">
              <a:solidFill>
                <a:srgbClr val="002060"/>
              </a:solidFill>
            </a:rPr>
            <a:t>, приговорки, молчанки</a:t>
          </a:r>
          <a:endParaRPr lang="ru-RU" sz="1600" dirty="0">
            <a:solidFill>
              <a:srgbClr val="002060"/>
            </a:solidFill>
          </a:endParaRPr>
        </a:p>
      </dgm:t>
    </dgm:pt>
    <dgm:pt modelId="{6DC6FDBB-61C3-42E0-9BAA-97E93D349D97}" type="parTrans" cxnId="{06E0A977-C9B5-483E-BCAA-76D79D93856B}">
      <dgm:prSet/>
      <dgm:spPr>
        <a:solidFill>
          <a:srgbClr val="002060"/>
        </a:solidFill>
      </dgm:spPr>
      <dgm:t>
        <a:bodyPr/>
        <a:lstStyle/>
        <a:p>
          <a:endParaRPr lang="ru-RU"/>
        </a:p>
      </dgm:t>
    </dgm:pt>
    <dgm:pt modelId="{5CFD62BB-F02A-495D-8BD9-BF1EE616FCC0}" type="sibTrans" cxnId="{06E0A977-C9B5-483E-BCAA-76D79D93856B}">
      <dgm:prSet/>
      <dgm:spPr/>
      <dgm:t>
        <a:bodyPr/>
        <a:lstStyle/>
        <a:p>
          <a:endParaRPr lang="ru-RU"/>
        </a:p>
      </dgm:t>
    </dgm:pt>
    <dgm:pt modelId="{B0D7AE71-64D5-479E-BC65-63DA07857ED4}">
      <dgm:prSet custT="1"/>
      <dgm:spPr>
        <a:solidFill>
          <a:srgbClr val="00B050"/>
        </a:solidFill>
      </dgm:spPr>
      <dgm:t>
        <a:bodyPr/>
        <a:lstStyle/>
        <a:p>
          <a:r>
            <a:rPr lang="ru-RU" sz="1600" dirty="0" smtClean="0">
              <a:solidFill>
                <a:srgbClr val="002060"/>
              </a:solidFill>
            </a:rPr>
            <a:t>Народные песни </a:t>
          </a:r>
          <a:endParaRPr lang="ru-RU" sz="1600" dirty="0">
            <a:solidFill>
              <a:srgbClr val="002060"/>
            </a:solidFill>
          </a:endParaRPr>
        </a:p>
      </dgm:t>
    </dgm:pt>
    <dgm:pt modelId="{04561E1E-8851-4F7F-B418-CD0F959D5127}" type="parTrans" cxnId="{14CBE183-63CD-40F4-A5D9-C4E4B4C0BE4E}">
      <dgm:prSet/>
      <dgm:spPr>
        <a:solidFill>
          <a:srgbClr val="002060"/>
        </a:solidFill>
      </dgm:spPr>
      <dgm:t>
        <a:bodyPr/>
        <a:lstStyle/>
        <a:p>
          <a:endParaRPr lang="ru-RU"/>
        </a:p>
      </dgm:t>
    </dgm:pt>
    <dgm:pt modelId="{30BFEDE2-7C7F-406A-BDE0-A9C018B6C5C5}" type="sibTrans" cxnId="{14CBE183-63CD-40F4-A5D9-C4E4B4C0BE4E}">
      <dgm:prSet/>
      <dgm:spPr/>
      <dgm:t>
        <a:bodyPr/>
        <a:lstStyle/>
        <a:p>
          <a:endParaRPr lang="ru-RU"/>
        </a:p>
      </dgm:t>
    </dgm:pt>
    <dgm:pt modelId="{F7841046-D32C-4591-B215-9B241B1879FD}">
      <dgm:prSet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ru-RU" sz="1400" dirty="0" smtClean="0">
              <a:solidFill>
                <a:srgbClr val="002060"/>
              </a:solidFill>
            </a:rPr>
            <a:t>Конкурсы</a:t>
          </a:r>
          <a:r>
            <a:rPr lang="ru-RU" sz="1400" baseline="0" dirty="0" smtClean="0">
              <a:solidFill>
                <a:srgbClr val="002060"/>
              </a:solidFill>
            </a:rPr>
            <a:t> частушек, загадок </a:t>
          </a:r>
          <a:endParaRPr lang="ru-RU" sz="1400" dirty="0">
            <a:solidFill>
              <a:srgbClr val="002060"/>
            </a:solidFill>
          </a:endParaRPr>
        </a:p>
      </dgm:t>
    </dgm:pt>
    <dgm:pt modelId="{F6FEC479-EBD5-4755-A052-81BBAAA677AB}" type="parTrans" cxnId="{F266961A-005F-45C8-BD3F-53BAF70481C9}">
      <dgm:prSet/>
      <dgm:spPr>
        <a:solidFill>
          <a:srgbClr val="002060"/>
        </a:solidFill>
      </dgm:spPr>
      <dgm:t>
        <a:bodyPr/>
        <a:lstStyle/>
        <a:p>
          <a:endParaRPr lang="ru-RU"/>
        </a:p>
      </dgm:t>
    </dgm:pt>
    <dgm:pt modelId="{A9B957FD-F3D2-4E04-A7F0-39CC42FFEC07}" type="sibTrans" cxnId="{F266961A-005F-45C8-BD3F-53BAF70481C9}">
      <dgm:prSet/>
      <dgm:spPr/>
      <dgm:t>
        <a:bodyPr/>
        <a:lstStyle/>
        <a:p>
          <a:endParaRPr lang="ru-RU"/>
        </a:p>
      </dgm:t>
    </dgm:pt>
    <dgm:pt modelId="{3FC8C87F-3999-4ECF-BB4A-BF693471FEFA}">
      <dgm:prSet custT="1"/>
      <dgm:spPr>
        <a:solidFill>
          <a:srgbClr val="FF0000"/>
        </a:solidFill>
      </dgm:spPr>
      <dgm:t>
        <a:bodyPr/>
        <a:lstStyle/>
        <a:p>
          <a:r>
            <a:rPr lang="ru-RU" sz="1600" dirty="0" smtClean="0">
              <a:solidFill>
                <a:srgbClr val="002060"/>
              </a:solidFill>
            </a:rPr>
            <a:t>Колыбельные песни</a:t>
          </a:r>
          <a:endParaRPr lang="ru-RU" sz="1600" dirty="0">
            <a:solidFill>
              <a:srgbClr val="002060"/>
            </a:solidFill>
          </a:endParaRPr>
        </a:p>
      </dgm:t>
    </dgm:pt>
    <dgm:pt modelId="{87823642-04B0-457C-9231-5C20012CF5D8}" type="parTrans" cxnId="{D99E9C0F-62DD-4353-BC76-6D300A562EA3}">
      <dgm:prSet/>
      <dgm:spPr>
        <a:solidFill>
          <a:srgbClr val="002060"/>
        </a:solidFill>
      </dgm:spPr>
      <dgm:t>
        <a:bodyPr/>
        <a:lstStyle/>
        <a:p>
          <a:endParaRPr lang="ru-RU"/>
        </a:p>
      </dgm:t>
    </dgm:pt>
    <dgm:pt modelId="{5B8A5C06-D38C-4E0C-B8AA-8B6C79720395}" type="sibTrans" cxnId="{D99E9C0F-62DD-4353-BC76-6D300A562EA3}">
      <dgm:prSet/>
      <dgm:spPr/>
      <dgm:t>
        <a:bodyPr/>
        <a:lstStyle/>
        <a:p>
          <a:endParaRPr lang="ru-RU"/>
        </a:p>
      </dgm:t>
    </dgm:pt>
    <dgm:pt modelId="{9F55AF89-F639-4027-92AF-AE3E1D2BE34E}">
      <dgm:prSet custT="1"/>
      <dgm:spPr>
        <a:solidFill>
          <a:srgbClr val="FFC000"/>
        </a:solidFill>
      </dgm:spPr>
      <dgm:t>
        <a:bodyPr/>
        <a:lstStyle/>
        <a:p>
          <a:r>
            <a:rPr lang="ru-RU" sz="1600" dirty="0" smtClean="0">
              <a:solidFill>
                <a:srgbClr val="002060"/>
              </a:solidFill>
            </a:rPr>
            <a:t>Народные</a:t>
          </a:r>
          <a:r>
            <a:rPr lang="ru-RU" sz="1600" baseline="0" dirty="0" smtClean="0">
              <a:solidFill>
                <a:srgbClr val="002060"/>
              </a:solidFill>
            </a:rPr>
            <a:t> приметы </a:t>
          </a:r>
          <a:endParaRPr lang="ru-RU" sz="1600" dirty="0">
            <a:solidFill>
              <a:srgbClr val="002060"/>
            </a:solidFill>
          </a:endParaRPr>
        </a:p>
      </dgm:t>
    </dgm:pt>
    <dgm:pt modelId="{294E8862-A4F6-49A8-8E9A-CF386254C86C}" type="parTrans" cxnId="{651FC936-7DA3-443E-A8FB-C1751BFE7985}">
      <dgm:prSet/>
      <dgm:spPr>
        <a:solidFill>
          <a:srgbClr val="002060"/>
        </a:solidFill>
      </dgm:spPr>
      <dgm:t>
        <a:bodyPr/>
        <a:lstStyle/>
        <a:p>
          <a:endParaRPr lang="ru-RU"/>
        </a:p>
      </dgm:t>
    </dgm:pt>
    <dgm:pt modelId="{A977BBCE-CEF1-4122-A896-776D16CE0B15}" type="sibTrans" cxnId="{651FC936-7DA3-443E-A8FB-C1751BFE7985}">
      <dgm:prSet/>
      <dgm:spPr/>
      <dgm:t>
        <a:bodyPr/>
        <a:lstStyle/>
        <a:p>
          <a:endParaRPr lang="ru-RU"/>
        </a:p>
      </dgm:t>
    </dgm:pt>
    <dgm:pt modelId="{369314DA-0F3A-4EA0-8095-0A016F931FFF}" type="pres">
      <dgm:prSet presAssocID="{CF817D28-43E9-45CC-B86C-9629D5AC7B39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B162705-093B-4767-B065-1F62FB9E3E99}" type="pres">
      <dgm:prSet presAssocID="{F7D11B7D-DA18-43E6-9787-146F4A9EE3B4}" presName="centerShape" presStyleLbl="node0" presStyleIdx="0" presStyleCnt="1" custScaleX="149534" custScaleY="133908"/>
      <dgm:spPr/>
      <dgm:t>
        <a:bodyPr/>
        <a:lstStyle/>
        <a:p>
          <a:endParaRPr lang="ru-RU"/>
        </a:p>
      </dgm:t>
    </dgm:pt>
    <dgm:pt modelId="{656F39A9-A0F3-432D-82CB-679157F9D29B}" type="pres">
      <dgm:prSet presAssocID="{B15CE7D8-9D60-4D58-90DF-D6617C9EA449}" presName="parTrans" presStyleLbl="sibTrans2D1" presStyleIdx="0" presStyleCnt="8"/>
      <dgm:spPr/>
      <dgm:t>
        <a:bodyPr/>
        <a:lstStyle/>
        <a:p>
          <a:endParaRPr lang="ru-RU"/>
        </a:p>
      </dgm:t>
    </dgm:pt>
    <dgm:pt modelId="{2242D42E-11A2-4B62-BBE9-4B615AFEC8F0}" type="pres">
      <dgm:prSet presAssocID="{B15CE7D8-9D60-4D58-90DF-D6617C9EA449}" presName="connectorText" presStyleLbl="sibTrans2D1" presStyleIdx="0" presStyleCnt="8"/>
      <dgm:spPr/>
      <dgm:t>
        <a:bodyPr/>
        <a:lstStyle/>
        <a:p>
          <a:endParaRPr lang="ru-RU"/>
        </a:p>
      </dgm:t>
    </dgm:pt>
    <dgm:pt modelId="{C154AF24-7240-46C6-ADAD-11270CA8FBAD}" type="pres">
      <dgm:prSet presAssocID="{E337178B-093E-4D79-A6FB-E5C1AC3C7E39}" presName="node" presStyleLbl="node1" presStyleIdx="0" presStyleCnt="8" custScaleX="139803" custScaleY="1067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1F49F2-39D1-441B-9DCC-4E54464B5DD1}" type="pres">
      <dgm:prSet presAssocID="{75B32BB9-E1D7-452F-8FD0-F8789C03E13B}" presName="parTrans" presStyleLbl="sibTrans2D1" presStyleIdx="1" presStyleCnt="8"/>
      <dgm:spPr/>
      <dgm:t>
        <a:bodyPr/>
        <a:lstStyle/>
        <a:p>
          <a:endParaRPr lang="ru-RU"/>
        </a:p>
      </dgm:t>
    </dgm:pt>
    <dgm:pt modelId="{8826A3CA-8733-4D69-A479-4DD3C1BCDCA7}" type="pres">
      <dgm:prSet presAssocID="{75B32BB9-E1D7-452F-8FD0-F8789C03E13B}" presName="connectorText" presStyleLbl="sibTrans2D1" presStyleIdx="1" presStyleCnt="8"/>
      <dgm:spPr/>
      <dgm:t>
        <a:bodyPr/>
        <a:lstStyle/>
        <a:p>
          <a:endParaRPr lang="ru-RU"/>
        </a:p>
      </dgm:t>
    </dgm:pt>
    <dgm:pt modelId="{95808103-7EB1-4385-B35D-A21D1AA728EA}" type="pres">
      <dgm:prSet presAssocID="{9D68F75B-F80E-4E1E-865A-119B78B445BF}" presName="node" presStyleLbl="node1" presStyleIdx="1" presStyleCnt="8" custScaleX="154296" custScaleY="105272" custRadScaleRad="113795" custRadScaleInc="321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B892E2-0B74-421E-BC94-69BF785C67FD}" type="pres">
      <dgm:prSet presAssocID="{04561E1E-8851-4F7F-B418-CD0F959D5127}" presName="parTrans" presStyleLbl="sibTrans2D1" presStyleIdx="2" presStyleCnt="8"/>
      <dgm:spPr/>
      <dgm:t>
        <a:bodyPr/>
        <a:lstStyle/>
        <a:p>
          <a:endParaRPr lang="ru-RU"/>
        </a:p>
      </dgm:t>
    </dgm:pt>
    <dgm:pt modelId="{873893EB-7630-4C66-BF94-447B25AA1513}" type="pres">
      <dgm:prSet presAssocID="{04561E1E-8851-4F7F-B418-CD0F959D5127}" presName="connectorText" presStyleLbl="sibTrans2D1" presStyleIdx="2" presStyleCnt="8"/>
      <dgm:spPr/>
      <dgm:t>
        <a:bodyPr/>
        <a:lstStyle/>
        <a:p>
          <a:endParaRPr lang="ru-RU"/>
        </a:p>
      </dgm:t>
    </dgm:pt>
    <dgm:pt modelId="{0A250C27-9D32-4ED3-8BD8-40B115ED07C6}" type="pres">
      <dgm:prSet presAssocID="{B0D7AE71-64D5-479E-BC65-63DA07857ED4}" presName="node" presStyleLbl="node1" presStyleIdx="2" presStyleCnt="8" custScaleX="143152" custRadScaleRad="114746" custRadScaleInc="40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EE8BB3-3CEC-4B7B-AF96-0EC67329D547}" type="pres">
      <dgm:prSet presAssocID="{F6FEC479-EBD5-4755-A052-81BBAAA677AB}" presName="parTrans" presStyleLbl="sibTrans2D1" presStyleIdx="3" presStyleCnt="8" custLinFactNeighborX="-14043" custLinFactNeighborY="7062"/>
      <dgm:spPr/>
      <dgm:t>
        <a:bodyPr/>
        <a:lstStyle/>
        <a:p>
          <a:endParaRPr lang="ru-RU"/>
        </a:p>
      </dgm:t>
    </dgm:pt>
    <dgm:pt modelId="{EA0B0039-46AE-4AF3-A3ED-3E572C513E9F}" type="pres">
      <dgm:prSet presAssocID="{F6FEC479-EBD5-4755-A052-81BBAAA677AB}" presName="connectorText" presStyleLbl="sibTrans2D1" presStyleIdx="3" presStyleCnt="8"/>
      <dgm:spPr/>
      <dgm:t>
        <a:bodyPr/>
        <a:lstStyle/>
        <a:p>
          <a:endParaRPr lang="ru-RU"/>
        </a:p>
      </dgm:t>
    </dgm:pt>
    <dgm:pt modelId="{41CAD475-66F8-4D5D-BF91-836A1FFED939}" type="pres">
      <dgm:prSet presAssocID="{F7841046-D32C-4591-B215-9B241B1879FD}" presName="node" presStyleLbl="node1" presStyleIdx="3" presStyleCnt="8" custScaleX="147265" custScaleY="91877" custRadScaleRad="112626" custRadScaleInc="-383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9B3693-4C72-43A4-95E5-84EF51F8B349}" type="pres">
      <dgm:prSet presAssocID="{87823642-04B0-457C-9231-5C20012CF5D8}" presName="parTrans" presStyleLbl="sibTrans2D1" presStyleIdx="4" presStyleCnt="8"/>
      <dgm:spPr/>
      <dgm:t>
        <a:bodyPr/>
        <a:lstStyle/>
        <a:p>
          <a:endParaRPr lang="ru-RU"/>
        </a:p>
      </dgm:t>
    </dgm:pt>
    <dgm:pt modelId="{E9FA2913-83B7-4623-BAAA-A50C17B195DE}" type="pres">
      <dgm:prSet presAssocID="{87823642-04B0-457C-9231-5C20012CF5D8}" presName="connectorText" presStyleLbl="sibTrans2D1" presStyleIdx="4" presStyleCnt="8"/>
      <dgm:spPr/>
      <dgm:t>
        <a:bodyPr/>
        <a:lstStyle/>
        <a:p>
          <a:endParaRPr lang="ru-RU"/>
        </a:p>
      </dgm:t>
    </dgm:pt>
    <dgm:pt modelId="{27B043EF-C920-4AB1-A4CF-C8864030B20A}" type="pres">
      <dgm:prSet presAssocID="{3FC8C87F-3999-4ECF-BB4A-BF693471FEFA}" presName="node" presStyleLbl="node1" presStyleIdx="4" presStyleCnt="8" custScaleX="170925" custScaleY="1007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3AE005-7797-4C81-A8F0-67AE743482A8}" type="pres">
      <dgm:prSet presAssocID="{1AF6AEB0-9AEE-4685-A7AD-77F3A691BB46}" presName="parTrans" presStyleLbl="sibTrans2D1" presStyleIdx="5" presStyleCnt="8"/>
      <dgm:spPr/>
      <dgm:t>
        <a:bodyPr/>
        <a:lstStyle/>
        <a:p>
          <a:endParaRPr lang="ru-RU"/>
        </a:p>
      </dgm:t>
    </dgm:pt>
    <dgm:pt modelId="{4C9513CD-5EDE-4B56-AB89-1DE7BBA27DCB}" type="pres">
      <dgm:prSet presAssocID="{1AF6AEB0-9AEE-4685-A7AD-77F3A691BB46}" presName="connectorText" presStyleLbl="sibTrans2D1" presStyleIdx="5" presStyleCnt="8"/>
      <dgm:spPr/>
      <dgm:t>
        <a:bodyPr/>
        <a:lstStyle/>
        <a:p>
          <a:endParaRPr lang="ru-RU"/>
        </a:p>
      </dgm:t>
    </dgm:pt>
    <dgm:pt modelId="{88D3B511-029C-46EE-A9CF-DCF60CACADC0}" type="pres">
      <dgm:prSet presAssocID="{347972B5-C02B-4F6D-8868-90B33129E519}" presName="node" presStyleLbl="node1" presStyleIdx="5" presStyleCnt="8" custScaleX="151663" custScaleY="102889" custRadScaleRad="108680" custRadScaleInc="384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B30870-6DA9-4494-890B-3DBFB20FE9E5}" type="pres">
      <dgm:prSet presAssocID="{6DC6FDBB-61C3-42E0-9BAA-97E93D349D97}" presName="parTrans" presStyleLbl="sibTrans2D1" presStyleIdx="6" presStyleCnt="8"/>
      <dgm:spPr/>
      <dgm:t>
        <a:bodyPr/>
        <a:lstStyle/>
        <a:p>
          <a:endParaRPr lang="ru-RU"/>
        </a:p>
      </dgm:t>
    </dgm:pt>
    <dgm:pt modelId="{B786B439-A079-4579-A725-50F751F8BB2F}" type="pres">
      <dgm:prSet presAssocID="{6DC6FDBB-61C3-42E0-9BAA-97E93D349D97}" presName="connectorText" presStyleLbl="sibTrans2D1" presStyleIdx="6" presStyleCnt="8"/>
      <dgm:spPr/>
      <dgm:t>
        <a:bodyPr/>
        <a:lstStyle/>
        <a:p>
          <a:endParaRPr lang="ru-RU"/>
        </a:p>
      </dgm:t>
    </dgm:pt>
    <dgm:pt modelId="{B687D924-9E8C-46E2-B441-4D606B0E225D}" type="pres">
      <dgm:prSet presAssocID="{95C9E423-861C-428D-A258-055A5DD3B5B3}" presName="node" presStyleLbl="node1" presStyleIdx="6" presStyleCnt="8" custScaleX="144962" custScaleY="101256" custRadScaleRad="117563" custRadScaleInc="12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DA2789-D208-428C-93CA-23864D8FDBB8}" type="pres">
      <dgm:prSet presAssocID="{294E8862-A4F6-49A8-8E9A-CF386254C86C}" presName="parTrans" presStyleLbl="sibTrans2D1" presStyleIdx="7" presStyleCnt="8"/>
      <dgm:spPr/>
      <dgm:t>
        <a:bodyPr/>
        <a:lstStyle/>
        <a:p>
          <a:endParaRPr lang="ru-RU"/>
        </a:p>
      </dgm:t>
    </dgm:pt>
    <dgm:pt modelId="{EAEBB8B4-3CB0-4F13-A772-8E6FB56A22B7}" type="pres">
      <dgm:prSet presAssocID="{294E8862-A4F6-49A8-8E9A-CF386254C86C}" presName="connectorText" presStyleLbl="sibTrans2D1" presStyleIdx="7" presStyleCnt="8"/>
      <dgm:spPr/>
      <dgm:t>
        <a:bodyPr/>
        <a:lstStyle/>
        <a:p>
          <a:endParaRPr lang="ru-RU"/>
        </a:p>
      </dgm:t>
    </dgm:pt>
    <dgm:pt modelId="{3378BDD9-263E-4E5C-B095-5E6516373628}" type="pres">
      <dgm:prSet presAssocID="{9F55AF89-F639-4027-92AF-AE3E1D2BE34E}" presName="node" presStyleLbl="node1" presStyleIdx="7" presStyleCnt="8" custScaleX="161210" custScaleY="102571" custRadScaleRad="116723" custRadScaleInc="-353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3BC6E75-0411-407E-99A0-E65A5DC1CF1B}" type="presOf" srcId="{3FC8C87F-3999-4ECF-BB4A-BF693471FEFA}" destId="{27B043EF-C920-4AB1-A4CF-C8864030B20A}" srcOrd="0" destOrd="0" presId="urn:microsoft.com/office/officeart/2005/8/layout/radial5"/>
    <dgm:cxn modelId="{D99E9C0F-62DD-4353-BC76-6D300A562EA3}" srcId="{F7D11B7D-DA18-43E6-9787-146F4A9EE3B4}" destId="{3FC8C87F-3999-4ECF-BB4A-BF693471FEFA}" srcOrd="4" destOrd="0" parTransId="{87823642-04B0-457C-9231-5C20012CF5D8}" sibTransId="{5B8A5C06-D38C-4E0C-B8AA-8B6C79720395}"/>
    <dgm:cxn modelId="{5F0FEE8B-3A11-4B65-A375-BF612C1FEFFC}" type="presOf" srcId="{75B32BB9-E1D7-452F-8FD0-F8789C03E13B}" destId="{E81F49F2-39D1-441B-9DCC-4E54464B5DD1}" srcOrd="0" destOrd="0" presId="urn:microsoft.com/office/officeart/2005/8/layout/radial5"/>
    <dgm:cxn modelId="{651FC936-7DA3-443E-A8FB-C1751BFE7985}" srcId="{F7D11B7D-DA18-43E6-9787-146F4A9EE3B4}" destId="{9F55AF89-F639-4027-92AF-AE3E1D2BE34E}" srcOrd="7" destOrd="0" parTransId="{294E8862-A4F6-49A8-8E9A-CF386254C86C}" sibTransId="{A977BBCE-CEF1-4122-A896-776D16CE0B15}"/>
    <dgm:cxn modelId="{91556103-2CC5-456B-A72A-8D3E553A45CC}" type="presOf" srcId="{F6FEC479-EBD5-4755-A052-81BBAAA677AB}" destId="{0CEE8BB3-3CEC-4B7B-AF96-0EC67329D547}" srcOrd="0" destOrd="0" presId="urn:microsoft.com/office/officeart/2005/8/layout/radial5"/>
    <dgm:cxn modelId="{FA745565-8764-4E60-88E2-34B7DD63A81E}" type="presOf" srcId="{B15CE7D8-9D60-4D58-90DF-D6617C9EA449}" destId="{2242D42E-11A2-4B62-BBE9-4B615AFEC8F0}" srcOrd="1" destOrd="0" presId="urn:microsoft.com/office/officeart/2005/8/layout/radial5"/>
    <dgm:cxn modelId="{0288EF78-EB91-4E26-A47C-412F9C808CC4}" type="presOf" srcId="{95C9E423-861C-428D-A258-055A5DD3B5B3}" destId="{B687D924-9E8C-46E2-B441-4D606B0E225D}" srcOrd="0" destOrd="0" presId="urn:microsoft.com/office/officeart/2005/8/layout/radial5"/>
    <dgm:cxn modelId="{59BF100A-E233-4657-9823-7EEB3FEAA405}" srcId="{F7D11B7D-DA18-43E6-9787-146F4A9EE3B4}" destId="{9D68F75B-F80E-4E1E-865A-119B78B445BF}" srcOrd="1" destOrd="0" parTransId="{75B32BB9-E1D7-452F-8FD0-F8789C03E13B}" sibTransId="{16841920-04FF-4662-9A84-47FC9D707D81}"/>
    <dgm:cxn modelId="{5643AA8F-D59A-412B-816E-65A41329694A}" type="presOf" srcId="{347972B5-C02B-4F6D-8868-90B33129E519}" destId="{88D3B511-029C-46EE-A9CF-DCF60CACADC0}" srcOrd="0" destOrd="0" presId="urn:microsoft.com/office/officeart/2005/8/layout/radial5"/>
    <dgm:cxn modelId="{CFBF7239-0F5A-4004-979A-52D2DECCA7A5}" type="presOf" srcId="{B0D7AE71-64D5-479E-BC65-63DA07857ED4}" destId="{0A250C27-9D32-4ED3-8BD8-40B115ED07C6}" srcOrd="0" destOrd="0" presId="urn:microsoft.com/office/officeart/2005/8/layout/radial5"/>
    <dgm:cxn modelId="{F266961A-005F-45C8-BD3F-53BAF70481C9}" srcId="{F7D11B7D-DA18-43E6-9787-146F4A9EE3B4}" destId="{F7841046-D32C-4591-B215-9B241B1879FD}" srcOrd="3" destOrd="0" parTransId="{F6FEC479-EBD5-4755-A052-81BBAAA677AB}" sibTransId="{A9B957FD-F3D2-4E04-A7F0-39CC42FFEC07}"/>
    <dgm:cxn modelId="{E8FD67D8-CB10-4D03-B8B9-5905DF036EB6}" type="presOf" srcId="{04561E1E-8851-4F7F-B418-CD0F959D5127}" destId="{873893EB-7630-4C66-BF94-447B25AA1513}" srcOrd="1" destOrd="0" presId="urn:microsoft.com/office/officeart/2005/8/layout/radial5"/>
    <dgm:cxn modelId="{89263473-DB1F-4D4F-AE3C-D691A472031C}" type="presOf" srcId="{E337178B-093E-4D79-A6FB-E5C1AC3C7E39}" destId="{C154AF24-7240-46C6-ADAD-11270CA8FBAD}" srcOrd="0" destOrd="0" presId="urn:microsoft.com/office/officeart/2005/8/layout/radial5"/>
    <dgm:cxn modelId="{A6CBF89E-B78E-43F3-85AA-67D8FE8D2371}" type="presOf" srcId="{6DC6FDBB-61C3-42E0-9BAA-97E93D349D97}" destId="{B786B439-A079-4579-A725-50F751F8BB2F}" srcOrd="1" destOrd="0" presId="urn:microsoft.com/office/officeart/2005/8/layout/radial5"/>
    <dgm:cxn modelId="{570FA7D3-C01D-4945-8615-7705B3418441}" srcId="{F7D11B7D-DA18-43E6-9787-146F4A9EE3B4}" destId="{347972B5-C02B-4F6D-8868-90B33129E519}" srcOrd="5" destOrd="0" parTransId="{1AF6AEB0-9AEE-4685-A7AD-77F3A691BB46}" sibTransId="{A3C758E9-6CC2-47AC-A26E-7483D0AFEBB3}"/>
    <dgm:cxn modelId="{DCB7A6EF-8974-4928-8499-E901E1E97CF7}" type="presOf" srcId="{294E8862-A4F6-49A8-8E9A-CF386254C86C}" destId="{EAEBB8B4-3CB0-4F13-A772-8E6FB56A22B7}" srcOrd="1" destOrd="0" presId="urn:microsoft.com/office/officeart/2005/8/layout/radial5"/>
    <dgm:cxn modelId="{06E0A977-C9B5-483E-BCAA-76D79D93856B}" srcId="{F7D11B7D-DA18-43E6-9787-146F4A9EE3B4}" destId="{95C9E423-861C-428D-A258-055A5DD3B5B3}" srcOrd="6" destOrd="0" parTransId="{6DC6FDBB-61C3-42E0-9BAA-97E93D349D97}" sibTransId="{5CFD62BB-F02A-495D-8BD9-BF1EE616FCC0}"/>
    <dgm:cxn modelId="{592C9D0C-5380-480C-84EC-B4B9C11FF245}" type="presOf" srcId="{04561E1E-8851-4F7F-B418-CD0F959D5127}" destId="{05B892E2-0B74-421E-BC94-69BF785C67FD}" srcOrd="0" destOrd="0" presId="urn:microsoft.com/office/officeart/2005/8/layout/radial5"/>
    <dgm:cxn modelId="{C5196B36-4E0F-48CA-A871-776E883B1B88}" type="presOf" srcId="{1AF6AEB0-9AEE-4685-A7AD-77F3A691BB46}" destId="{AB3AE005-7797-4C81-A8F0-67AE743482A8}" srcOrd="0" destOrd="0" presId="urn:microsoft.com/office/officeart/2005/8/layout/radial5"/>
    <dgm:cxn modelId="{2E9F4D82-5A9C-46FE-A2E5-77C4EA50CDE1}" type="presOf" srcId="{F7841046-D32C-4591-B215-9B241B1879FD}" destId="{41CAD475-66F8-4D5D-BF91-836A1FFED939}" srcOrd="0" destOrd="0" presId="urn:microsoft.com/office/officeart/2005/8/layout/radial5"/>
    <dgm:cxn modelId="{16D7FD7D-4D5A-4C82-AEAA-DB892FB14268}" type="presOf" srcId="{6DC6FDBB-61C3-42E0-9BAA-97E93D349D97}" destId="{2CB30870-6DA9-4494-890B-3DBFB20FE9E5}" srcOrd="0" destOrd="0" presId="urn:microsoft.com/office/officeart/2005/8/layout/radial5"/>
    <dgm:cxn modelId="{64E15C9C-F739-4369-9822-9E3A425DAE46}" srcId="{CF817D28-43E9-45CC-B86C-9629D5AC7B39}" destId="{F7D11B7D-DA18-43E6-9787-146F4A9EE3B4}" srcOrd="0" destOrd="0" parTransId="{953051D4-74F8-45F6-8E2F-4A63272CBC2F}" sibTransId="{F22CCE69-E85A-40D6-8F76-EFEE0283927A}"/>
    <dgm:cxn modelId="{6E01C2DF-F552-4A0F-921F-EF96D4886128}" type="presOf" srcId="{294E8862-A4F6-49A8-8E9A-CF386254C86C}" destId="{74DA2789-D208-428C-93CA-23864D8FDBB8}" srcOrd="0" destOrd="0" presId="urn:microsoft.com/office/officeart/2005/8/layout/radial5"/>
    <dgm:cxn modelId="{FA04DC5F-2542-4923-AAB3-12C7572D6CCD}" type="presOf" srcId="{9F55AF89-F639-4027-92AF-AE3E1D2BE34E}" destId="{3378BDD9-263E-4E5C-B095-5E6516373628}" srcOrd="0" destOrd="0" presId="urn:microsoft.com/office/officeart/2005/8/layout/radial5"/>
    <dgm:cxn modelId="{14CBE183-63CD-40F4-A5D9-C4E4B4C0BE4E}" srcId="{F7D11B7D-DA18-43E6-9787-146F4A9EE3B4}" destId="{B0D7AE71-64D5-479E-BC65-63DA07857ED4}" srcOrd="2" destOrd="0" parTransId="{04561E1E-8851-4F7F-B418-CD0F959D5127}" sibTransId="{30BFEDE2-7C7F-406A-BDE0-A9C018B6C5C5}"/>
    <dgm:cxn modelId="{4AC1BDF7-71BC-47D6-A982-720AEB489B57}" type="presOf" srcId="{B15CE7D8-9D60-4D58-90DF-D6617C9EA449}" destId="{656F39A9-A0F3-432D-82CB-679157F9D29B}" srcOrd="0" destOrd="0" presId="urn:microsoft.com/office/officeart/2005/8/layout/radial5"/>
    <dgm:cxn modelId="{E63FECF2-1D75-437A-A46A-3C59FEBA7782}" type="presOf" srcId="{87823642-04B0-457C-9231-5C20012CF5D8}" destId="{619B3693-4C72-43A4-95E5-84EF51F8B349}" srcOrd="0" destOrd="0" presId="urn:microsoft.com/office/officeart/2005/8/layout/radial5"/>
    <dgm:cxn modelId="{D42EAA54-1EE9-4147-9861-74918A52C82E}" type="presOf" srcId="{1AF6AEB0-9AEE-4685-A7AD-77F3A691BB46}" destId="{4C9513CD-5EDE-4B56-AB89-1DE7BBA27DCB}" srcOrd="1" destOrd="0" presId="urn:microsoft.com/office/officeart/2005/8/layout/radial5"/>
    <dgm:cxn modelId="{B73D4CA8-4DC2-41DD-A0AC-4543862DF65D}" type="presOf" srcId="{75B32BB9-E1D7-452F-8FD0-F8789C03E13B}" destId="{8826A3CA-8733-4D69-A479-4DD3C1BCDCA7}" srcOrd="1" destOrd="0" presId="urn:microsoft.com/office/officeart/2005/8/layout/radial5"/>
    <dgm:cxn modelId="{5076E476-3E42-4485-9A7B-A61F3B544D72}" type="presOf" srcId="{F7D11B7D-DA18-43E6-9787-146F4A9EE3B4}" destId="{8B162705-093B-4767-B065-1F62FB9E3E99}" srcOrd="0" destOrd="0" presId="urn:microsoft.com/office/officeart/2005/8/layout/radial5"/>
    <dgm:cxn modelId="{4735D78F-F932-4EF2-93CD-A111F687BAE1}" type="presOf" srcId="{CF817D28-43E9-45CC-B86C-9629D5AC7B39}" destId="{369314DA-0F3A-4EA0-8095-0A016F931FFF}" srcOrd="0" destOrd="0" presId="urn:microsoft.com/office/officeart/2005/8/layout/radial5"/>
    <dgm:cxn modelId="{77BD75F6-204E-4708-ABF1-F5C729806FCB}" srcId="{F7D11B7D-DA18-43E6-9787-146F4A9EE3B4}" destId="{E337178B-093E-4D79-A6FB-E5C1AC3C7E39}" srcOrd="0" destOrd="0" parTransId="{B15CE7D8-9D60-4D58-90DF-D6617C9EA449}" sibTransId="{E72D7DF6-70B3-4973-AC86-1DB11DCB9A0B}"/>
    <dgm:cxn modelId="{1FA3B789-A1D2-4923-A84D-B859FF7FA7F6}" type="presOf" srcId="{F6FEC479-EBD5-4755-A052-81BBAAA677AB}" destId="{EA0B0039-46AE-4AF3-A3ED-3E572C513E9F}" srcOrd="1" destOrd="0" presId="urn:microsoft.com/office/officeart/2005/8/layout/radial5"/>
    <dgm:cxn modelId="{DC2541CB-BF79-4F9E-BBF1-7EF65C2FDE1D}" type="presOf" srcId="{9D68F75B-F80E-4E1E-865A-119B78B445BF}" destId="{95808103-7EB1-4385-B35D-A21D1AA728EA}" srcOrd="0" destOrd="0" presId="urn:microsoft.com/office/officeart/2005/8/layout/radial5"/>
    <dgm:cxn modelId="{70F963A3-5126-4D59-B95C-03CB5D8519BE}" type="presOf" srcId="{87823642-04B0-457C-9231-5C20012CF5D8}" destId="{E9FA2913-83B7-4623-BAAA-A50C17B195DE}" srcOrd="1" destOrd="0" presId="urn:microsoft.com/office/officeart/2005/8/layout/radial5"/>
    <dgm:cxn modelId="{1AC9C865-33A6-4C36-A40E-DBD0B1EC7C3D}" type="presParOf" srcId="{369314DA-0F3A-4EA0-8095-0A016F931FFF}" destId="{8B162705-093B-4767-B065-1F62FB9E3E99}" srcOrd="0" destOrd="0" presId="urn:microsoft.com/office/officeart/2005/8/layout/radial5"/>
    <dgm:cxn modelId="{86AFB9B9-1938-4949-8D56-4212814F298E}" type="presParOf" srcId="{369314DA-0F3A-4EA0-8095-0A016F931FFF}" destId="{656F39A9-A0F3-432D-82CB-679157F9D29B}" srcOrd="1" destOrd="0" presId="urn:microsoft.com/office/officeart/2005/8/layout/radial5"/>
    <dgm:cxn modelId="{2AC7EA00-CB96-4DDF-A3B1-BF97D08E6795}" type="presParOf" srcId="{656F39A9-A0F3-432D-82CB-679157F9D29B}" destId="{2242D42E-11A2-4B62-BBE9-4B615AFEC8F0}" srcOrd="0" destOrd="0" presId="urn:microsoft.com/office/officeart/2005/8/layout/radial5"/>
    <dgm:cxn modelId="{AF1564AE-DF40-4CFD-8959-14D2C07BAAE9}" type="presParOf" srcId="{369314DA-0F3A-4EA0-8095-0A016F931FFF}" destId="{C154AF24-7240-46C6-ADAD-11270CA8FBAD}" srcOrd="2" destOrd="0" presId="urn:microsoft.com/office/officeart/2005/8/layout/radial5"/>
    <dgm:cxn modelId="{4E5E01F1-24B0-4398-B8A3-6DEFFA3D9F04}" type="presParOf" srcId="{369314DA-0F3A-4EA0-8095-0A016F931FFF}" destId="{E81F49F2-39D1-441B-9DCC-4E54464B5DD1}" srcOrd="3" destOrd="0" presId="urn:microsoft.com/office/officeart/2005/8/layout/radial5"/>
    <dgm:cxn modelId="{D40220C6-AB59-4016-84E7-4E1EDF52B577}" type="presParOf" srcId="{E81F49F2-39D1-441B-9DCC-4E54464B5DD1}" destId="{8826A3CA-8733-4D69-A479-4DD3C1BCDCA7}" srcOrd="0" destOrd="0" presId="urn:microsoft.com/office/officeart/2005/8/layout/radial5"/>
    <dgm:cxn modelId="{0887468E-27E6-4402-8A6A-A687911EB88A}" type="presParOf" srcId="{369314DA-0F3A-4EA0-8095-0A016F931FFF}" destId="{95808103-7EB1-4385-B35D-A21D1AA728EA}" srcOrd="4" destOrd="0" presId="urn:microsoft.com/office/officeart/2005/8/layout/radial5"/>
    <dgm:cxn modelId="{88718C7E-27BE-4084-8343-E9D34D9C9C68}" type="presParOf" srcId="{369314DA-0F3A-4EA0-8095-0A016F931FFF}" destId="{05B892E2-0B74-421E-BC94-69BF785C67FD}" srcOrd="5" destOrd="0" presId="urn:microsoft.com/office/officeart/2005/8/layout/radial5"/>
    <dgm:cxn modelId="{9DDFB468-4A50-4F2F-AC1C-9F1A376573FC}" type="presParOf" srcId="{05B892E2-0B74-421E-BC94-69BF785C67FD}" destId="{873893EB-7630-4C66-BF94-447B25AA1513}" srcOrd="0" destOrd="0" presId="urn:microsoft.com/office/officeart/2005/8/layout/radial5"/>
    <dgm:cxn modelId="{AA0E8F10-2E80-48A1-8F37-A8F23434D2EC}" type="presParOf" srcId="{369314DA-0F3A-4EA0-8095-0A016F931FFF}" destId="{0A250C27-9D32-4ED3-8BD8-40B115ED07C6}" srcOrd="6" destOrd="0" presId="urn:microsoft.com/office/officeart/2005/8/layout/radial5"/>
    <dgm:cxn modelId="{AFBEC3A5-691B-4F44-9E37-970C1260F4F3}" type="presParOf" srcId="{369314DA-0F3A-4EA0-8095-0A016F931FFF}" destId="{0CEE8BB3-3CEC-4B7B-AF96-0EC67329D547}" srcOrd="7" destOrd="0" presId="urn:microsoft.com/office/officeart/2005/8/layout/radial5"/>
    <dgm:cxn modelId="{9EB47098-3394-4C7C-B52A-E771F91EC467}" type="presParOf" srcId="{0CEE8BB3-3CEC-4B7B-AF96-0EC67329D547}" destId="{EA0B0039-46AE-4AF3-A3ED-3E572C513E9F}" srcOrd="0" destOrd="0" presId="urn:microsoft.com/office/officeart/2005/8/layout/radial5"/>
    <dgm:cxn modelId="{FFA1A64C-7B41-41C8-BC53-724677D72343}" type="presParOf" srcId="{369314DA-0F3A-4EA0-8095-0A016F931FFF}" destId="{41CAD475-66F8-4D5D-BF91-836A1FFED939}" srcOrd="8" destOrd="0" presId="urn:microsoft.com/office/officeart/2005/8/layout/radial5"/>
    <dgm:cxn modelId="{13DA470A-AAA0-468B-934E-C9CA85886837}" type="presParOf" srcId="{369314DA-0F3A-4EA0-8095-0A016F931FFF}" destId="{619B3693-4C72-43A4-95E5-84EF51F8B349}" srcOrd="9" destOrd="0" presId="urn:microsoft.com/office/officeart/2005/8/layout/radial5"/>
    <dgm:cxn modelId="{08B9E78F-4654-40C2-981B-B25561832021}" type="presParOf" srcId="{619B3693-4C72-43A4-95E5-84EF51F8B349}" destId="{E9FA2913-83B7-4623-BAAA-A50C17B195DE}" srcOrd="0" destOrd="0" presId="urn:microsoft.com/office/officeart/2005/8/layout/radial5"/>
    <dgm:cxn modelId="{9DA365D0-09B0-4692-8B5C-1A23A31F1CD4}" type="presParOf" srcId="{369314DA-0F3A-4EA0-8095-0A016F931FFF}" destId="{27B043EF-C920-4AB1-A4CF-C8864030B20A}" srcOrd="10" destOrd="0" presId="urn:microsoft.com/office/officeart/2005/8/layout/radial5"/>
    <dgm:cxn modelId="{2DD48E8A-D6DA-4648-87D8-A79DBB0F6046}" type="presParOf" srcId="{369314DA-0F3A-4EA0-8095-0A016F931FFF}" destId="{AB3AE005-7797-4C81-A8F0-67AE743482A8}" srcOrd="11" destOrd="0" presId="urn:microsoft.com/office/officeart/2005/8/layout/radial5"/>
    <dgm:cxn modelId="{2F82F7FA-8B55-4680-AF3D-9349A0C41B5E}" type="presParOf" srcId="{AB3AE005-7797-4C81-A8F0-67AE743482A8}" destId="{4C9513CD-5EDE-4B56-AB89-1DE7BBA27DCB}" srcOrd="0" destOrd="0" presId="urn:microsoft.com/office/officeart/2005/8/layout/radial5"/>
    <dgm:cxn modelId="{5E5C2682-DE3D-4A55-919E-E83385A9A153}" type="presParOf" srcId="{369314DA-0F3A-4EA0-8095-0A016F931FFF}" destId="{88D3B511-029C-46EE-A9CF-DCF60CACADC0}" srcOrd="12" destOrd="0" presId="urn:microsoft.com/office/officeart/2005/8/layout/radial5"/>
    <dgm:cxn modelId="{8C66F3FB-140F-4288-A187-D23D30D6253B}" type="presParOf" srcId="{369314DA-0F3A-4EA0-8095-0A016F931FFF}" destId="{2CB30870-6DA9-4494-890B-3DBFB20FE9E5}" srcOrd="13" destOrd="0" presId="urn:microsoft.com/office/officeart/2005/8/layout/radial5"/>
    <dgm:cxn modelId="{E59434AA-1286-4A57-A1C0-0C788A13E23F}" type="presParOf" srcId="{2CB30870-6DA9-4494-890B-3DBFB20FE9E5}" destId="{B786B439-A079-4579-A725-50F751F8BB2F}" srcOrd="0" destOrd="0" presId="urn:microsoft.com/office/officeart/2005/8/layout/radial5"/>
    <dgm:cxn modelId="{BCBC5FD3-1880-472B-9515-7C02EA1FED12}" type="presParOf" srcId="{369314DA-0F3A-4EA0-8095-0A016F931FFF}" destId="{B687D924-9E8C-46E2-B441-4D606B0E225D}" srcOrd="14" destOrd="0" presId="urn:microsoft.com/office/officeart/2005/8/layout/radial5"/>
    <dgm:cxn modelId="{955EABFC-A359-4345-B61E-097ECE168953}" type="presParOf" srcId="{369314DA-0F3A-4EA0-8095-0A016F931FFF}" destId="{74DA2789-D208-428C-93CA-23864D8FDBB8}" srcOrd="15" destOrd="0" presId="urn:microsoft.com/office/officeart/2005/8/layout/radial5"/>
    <dgm:cxn modelId="{7DBFCE1E-3927-4CA2-BED5-7D028406B0DC}" type="presParOf" srcId="{74DA2789-D208-428C-93CA-23864D8FDBB8}" destId="{EAEBB8B4-3CB0-4F13-A772-8E6FB56A22B7}" srcOrd="0" destOrd="0" presId="urn:microsoft.com/office/officeart/2005/8/layout/radial5"/>
    <dgm:cxn modelId="{0B3C3A1A-9240-443F-ABF4-1A1FEB740DFE}" type="presParOf" srcId="{369314DA-0F3A-4EA0-8095-0A016F931FFF}" destId="{3378BDD9-263E-4E5C-B095-5E6516373628}" srcOrd="16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67E3B93-5A0C-40E4-AACD-B379DA34D59C}">
      <dsp:nvSpPr>
        <dsp:cNvPr id="0" name=""/>
        <dsp:cNvSpPr/>
      </dsp:nvSpPr>
      <dsp:spPr>
        <a:xfrm>
          <a:off x="1728203" y="72019"/>
          <a:ext cx="3024336" cy="302433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solidFill>
                <a:srgbClr val="0000FF"/>
              </a:solidFill>
            </a:rPr>
            <a:t>Дети младшего дошкольного возраста</a:t>
          </a:r>
          <a:endParaRPr lang="ru-RU" sz="2500" kern="1200" dirty="0">
            <a:solidFill>
              <a:srgbClr val="0000FF"/>
            </a:solidFill>
          </a:endParaRPr>
        </a:p>
      </dsp:txBody>
      <dsp:txXfrm>
        <a:off x="2131448" y="601278"/>
        <a:ext cx="2217846" cy="1360951"/>
      </dsp:txXfrm>
    </dsp:sp>
    <dsp:sp modelId="{3C58B157-266E-46B7-BCFA-47E055D77B93}">
      <dsp:nvSpPr>
        <dsp:cNvPr id="0" name=""/>
        <dsp:cNvSpPr/>
      </dsp:nvSpPr>
      <dsp:spPr>
        <a:xfrm>
          <a:off x="2952313" y="1944204"/>
          <a:ext cx="3024336" cy="302433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solidFill>
                <a:srgbClr val="FF0000"/>
              </a:solidFill>
            </a:rPr>
            <a:t>Родители</a:t>
          </a:r>
          <a:endParaRPr lang="ru-RU" sz="2500" kern="1200" dirty="0">
            <a:solidFill>
              <a:srgbClr val="FF0000"/>
            </a:solidFill>
          </a:endParaRPr>
        </a:p>
      </dsp:txBody>
      <dsp:txXfrm>
        <a:off x="3877256" y="2725491"/>
        <a:ext cx="1814601" cy="1663384"/>
      </dsp:txXfrm>
    </dsp:sp>
    <dsp:sp modelId="{83AF4CFB-24FD-490F-86DC-EB34CC41C0E6}">
      <dsp:nvSpPr>
        <dsp:cNvPr id="0" name=""/>
        <dsp:cNvSpPr/>
      </dsp:nvSpPr>
      <dsp:spPr>
        <a:xfrm>
          <a:off x="576072" y="1944204"/>
          <a:ext cx="3024336" cy="302433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solidFill>
                <a:srgbClr val="7030A0"/>
              </a:solidFill>
            </a:rPr>
            <a:t>     Педагоги</a:t>
          </a:r>
          <a:endParaRPr lang="ru-RU" sz="2500" kern="1200" dirty="0">
            <a:solidFill>
              <a:srgbClr val="7030A0"/>
            </a:solidFill>
          </a:endParaRPr>
        </a:p>
      </dsp:txBody>
      <dsp:txXfrm>
        <a:off x="860864" y="2725491"/>
        <a:ext cx="1814601" cy="1663384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17D13A5-CAA3-46AD-AE4B-9564C3A31614}">
      <dsp:nvSpPr>
        <dsp:cNvPr id="0" name=""/>
        <dsp:cNvSpPr/>
      </dsp:nvSpPr>
      <dsp:spPr>
        <a:xfrm>
          <a:off x="0" y="0"/>
          <a:ext cx="7761682" cy="4968552"/>
        </a:xfrm>
        <a:prstGeom prst="ellipseRibb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AEA9DC-CC5E-470C-84C3-477A03C52E81}">
      <dsp:nvSpPr>
        <dsp:cNvPr id="0" name=""/>
        <dsp:cNvSpPr/>
      </dsp:nvSpPr>
      <dsp:spPr>
        <a:xfrm>
          <a:off x="636280" y="513801"/>
          <a:ext cx="6356824" cy="39350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43840" rIns="0" bIns="2438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00FF"/>
              </a:solidFill>
            </a:rPr>
            <a:t>   </a:t>
          </a:r>
          <a:r>
            <a:rPr lang="ru-RU" sz="3200" b="1" i="1" kern="1200" dirty="0" smtClean="0">
              <a:solidFill>
                <a:schemeClr val="accent2"/>
              </a:solidFill>
            </a:rPr>
            <a:t>ОЖИДАЕМЫЕ  РЕЗУЛЬТАТЫ</a:t>
          </a:r>
          <a:r>
            <a:rPr lang="ru-RU" sz="1800" b="1" kern="1200" dirty="0" smtClean="0">
              <a:solidFill>
                <a:schemeClr val="accent2"/>
              </a:solidFill>
            </a:rPr>
            <a:t>: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 smtClean="0">
            <a:solidFill>
              <a:srgbClr val="0070C0"/>
            </a:solidFill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 * Пробуждение интереса к истории и культуре своей Родины, любви к родному  краю.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 smtClean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* Формирование чувств национального достоинства.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 smtClean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* Широкое использование всех видов фольклора.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 smtClean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 * Объединение усилий педагогов и родителей при организации работы  по приобщению к русской национальной культуре. </a:t>
          </a:r>
          <a:endParaRPr lang="ru-RU" sz="1800" kern="1200" dirty="0"/>
        </a:p>
      </dsp:txBody>
      <dsp:txXfrm>
        <a:off x="636280" y="513801"/>
        <a:ext cx="6356824" cy="3935054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715CDDE-95A9-4384-A042-A6E39BDDA7BF}">
      <dsp:nvSpPr>
        <dsp:cNvPr id="0" name=""/>
        <dsp:cNvSpPr/>
      </dsp:nvSpPr>
      <dsp:spPr>
        <a:xfrm rot="5400000">
          <a:off x="-370863" y="1522340"/>
          <a:ext cx="3912665" cy="2738865"/>
        </a:xfrm>
        <a:prstGeom prst="chevron">
          <a:avLst/>
        </a:prstGeom>
        <a:solidFill>
          <a:srgbClr val="FF9999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 dirty="0" smtClean="0">
            <a:solidFill>
              <a:srgbClr val="002060"/>
            </a:solidFill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rgbClr val="002060"/>
              </a:solidFill>
            </a:rPr>
            <a:t>Цель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rgbClr val="002060"/>
              </a:solidFill>
            </a:rPr>
            <a:t> Задачи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rgbClr val="002060"/>
              </a:solidFill>
            </a:rPr>
            <a:t> проекта</a:t>
          </a:r>
          <a:endParaRPr lang="ru-RU" sz="2800" kern="1200" dirty="0">
            <a:solidFill>
              <a:srgbClr val="002060"/>
            </a:solidFill>
          </a:endParaRPr>
        </a:p>
      </dsp:txBody>
      <dsp:txXfrm rot="5400000">
        <a:off x="-370863" y="1522340"/>
        <a:ext cx="3912665" cy="2738865"/>
      </dsp:txXfrm>
    </dsp:sp>
    <dsp:sp modelId="{399F8969-EC16-4AD4-B526-1F93AC6EFA36}">
      <dsp:nvSpPr>
        <dsp:cNvPr id="0" name=""/>
        <dsp:cNvSpPr/>
      </dsp:nvSpPr>
      <dsp:spPr>
        <a:xfrm rot="5400000">
          <a:off x="3259548" y="640037"/>
          <a:ext cx="5289117" cy="4808072"/>
        </a:xfrm>
        <a:prstGeom prst="round2SameRect">
          <a:avLst/>
        </a:prstGeom>
        <a:solidFill>
          <a:schemeClr val="bg1"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Цель:</a:t>
          </a:r>
          <a:endParaRPr lang="ru-RU" sz="1400" kern="1200" dirty="0"/>
        </a:p>
        <a:p>
          <a:pPr marL="228600" lvl="2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Воспитание творчески развитой личности через активацию познавательной деятельности  дошкольников при приобщении  детей к русской национальной   культуре.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smtClean="0"/>
            <a:t>Задачи:</a:t>
          </a:r>
          <a:endParaRPr lang="ru-RU" sz="1400" kern="120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Пробудить интерес к истории и культуре России.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Способствовать развитию познавательной активности, любознательности.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Способствовать развитию у детей лучших черт русского характера.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Показать детям красоту русского языка через устное народное творчество, выраженное в песнях, припевках, колядках, обрядам.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Знакомить детей с народными традициями и включать их в детскую жизнь, т.к. в них отражена глубокая мудрость и творческий потенциал русского народа.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Сформировать чувство национального достоинства.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Оказать помощь родителям в возрождении и творческом развитии лучших традиций векового опыта воспитания детей и привлечь их к сотрудничеству по созданию в детских садах уютной домашней обстановки с предметно – развивающей средой.</a:t>
          </a:r>
          <a:endParaRPr lang="ru-RU" sz="1400" kern="1200" dirty="0"/>
        </a:p>
      </dsp:txBody>
      <dsp:txXfrm rot="5400000">
        <a:off x="3259548" y="640037"/>
        <a:ext cx="5289117" cy="4808072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DEB4683-E1A1-4642-B2CE-C3B2FCF02B41}">
      <dsp:nvSpPr>
        <dsp:cNvPr id="0" name=""/>
        <dsp:cNvSpPr/>
      </dsp:nvSpPr>
      <dsp:spPr>
        <a:xfrm>
          <a:off x="272236" y="357574"/>
          <a:ext cx="8168494" cy="895997"/>
        </a:xfrm>
        <a:prstGeom prst="rect">
          <a:avLst/>
        </a:prstGeom>
        <a:solidFill>
          <a:srgbClr val="7030A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>
              <a:solidFill>
                <a:schemeClr val="bg1"/>
              </a:solidFill>
            </a:rPr>
            <a:t>Этапы и сроки реализации проекта</a:t>
          </a:r>
          <a:endParaRPr lang="ru-RU" sz="3700" kern="1200" dirty="0">
            <a:solidFill>
              <a:schemeClr val="bg1"/>
            </a:solidFill>
          </a:endParaRPr>
        </a:p>
      </dsp:txBody>
      <dsp:txXfrm>
        <a:off x="272236" y="357574"/>
        <a:ext cx="8168494" cy="895997"/>
      </dsp:txXfrm>
    </dsp:sp>
    <dsp:sp modelId="{C41B3A80-9C42-41D5-8241-5F6EDA183BFE}">
      <dsp:nvSpPr>
        <dsp:cNvPr id="0" name=""/>
        <dsp:cNvSpPr/>
      </dsp:nvSpPr>
      <dsp:spPr>
        <a:xfrm>
          <a:off x="3076" y="1700811"/>
          <a:ext cx="3053489" cy="4587462"/>
        </a:xfrm>
        <a:prstGeom prst="rect">
          <a:avLst/>
        </a:prstGeom>
        <a:solidFill>
          <a:srgbClr val="FF999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</a:rPr>
            <a:t>Организационно – подготовительный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</a:rPr>
            <a:t>(январь):</a:t>
          </a:r>
        </a:p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002060"/>
              </a:solidFill>
            </a:rPr>
            <a:t>- Обоснование актуальности темы, мотивация её выбора</a:t>
          </a:r>
          <a:r>
            <a:rPr lang="ru-RU" sz="140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;</a:t>
          </a:r>
        </a:p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- Определение цели и задачи проекта;</a:t>
          </a:r>
        </a:p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- Подбор литературы, пособий, атрибутов;</a:t>
          </a:r>
        </a:p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- Обсуждение с родителями детей вопросов, связанных с проведением проекта;</a:t>
          </a:r>
        </a:p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- Составление  тематического планирования мероприятий;</a:t>
          </a:r>
        </a:p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- Создание уголка прикладного искусства и «Русской избы»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 dirty="0">
            <a:solidFill>
              <a:srgbClr val="002060"/>
            </a:solidFill>
          </a:endParaRPr>
        </a:p>
      </dsp:txBody>
      <dsp:txXfrm>
        <a:off x="3076" y="1700811"/>
        <a:ext cx="3053489" cy="4587462"/>
      </dsp:txXfrm>
    </dsp:sp>
    <dsp:sp modelId="{70F9CCB7-AEE3-41B9-8213-9435B865DDC8}">
      <dsp:nvSpPr>
        <dsp:cNvPr id="0" name=""/>
        <dsp:cNvSpPr/>
      </dsp:nvSpPr>
      <dsp:spPr>
        <a:xfrm>
          <a:off x="3068296" y="2138180"/>
          <a:ext cx="2805656" cy="319616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rgbClr val="00206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rgbClr val="00206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</a:rPr>
            <a:t>Аналитический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</a:rPr>
            <a:t>(февраль – март):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- Деятельность в соответствии с тематическим планированием ;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solidFill>
              <a:srgbClr val="002060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>
            <a:solidFill>
              <a:srgbClr val="002060"/>
            </a:solidFill>
          </a:endParaRPr>
        </a:p>
      </dsp:txBody>
      <dsp:txXfrm>
        <a:off x="3068296" y="2138180"/>
        <a:ext cx="2805656" cy="3196162"/>
      </dsp:txXfrm>
    </dsp:sp>
    <dsp:sp modelId="{3A7C13F0-62A5-480F-8C37-3A0711B67757}">
      <dsp:nvSpPr>
        <dsp:cNvPr id="0" name=""/>
        <dsp:cNvSpPr/>
      </dsp:nvSpPr>
      <dsp:spPr>
        <a:xfrm>
          <a:off x="5865299" y="2786239"/>
          <a:ext cx="2847668" cy="2473465"/>
        </a:xfrm>
        <a:prstGeom prst="rect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Заключительный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(март):</a:t>
          </a:r>
        </a:p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-Обобщение результатов работы;</a:t>
          </a:r>
        </a:p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-  Анализ   деятельности;</a:t>
          </a:r>
        </a:p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- Фольклорный  праздник </a:t>
          </a:r>
        </a:p>
      </dsp:txBody>
      <dsp:txXfrm>
        <a:off x="5865299" y="2786239"/>
        <a:ext cx="2847668" cy="2473465"/>
      </dsp:txXfrm>
    </dsp:sp>
    <dsp:sp modelId="{4A20ECC4-3BC2-4EAE-8CEE-2F4C063EC435}">
      <dsp:nvSpPr>
        <dsp:cNvPr id="0" name=""/>
        <dsp:cNvSpPr/>
      </dsp:nvSpPr>
      <dsp:spPr>
        <a:xfrm flipV="1">
          <a:off x="0" y="6289261"/>
          <a:ext cx="8712968" cy="211163"/>
        </a:xfrm>
        <a:prstGeom prst="rect">
          <a:avLst/>
        </a:prstGeom>
        <a:solidFill>
          <a:srgbClr val="7030A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B162705-093B-4767-B065-1F62FB9E3E99}">
      <dsp:nvSpPr>
        <dsp:cNvPr id="0" name=""/>
        <dsp:cNvSpPr/>
      </dsp:nvSpPr>
      <dsp:spPr>
        <a:xfrm>
          <a:off x="3461331" y="2471857"/>
          <a:ext cx="1949162" cy="1745479"/>
        </a:xfrm>
        <a:prstGeom prst="ellipse">
          <a:avLst/>
        </a:prstGeom>
        <a:solidFill>
          <a:srgbClr val="00206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solidFill>
                <a:schemeClr val="bg1"/>
              </a:solidFill>
            </a:rPr>
            <a:t>ФОРМЫ</a:t>
          </a:r>
          <a:r>
            <a:rPr lang="ru-RU" sz="1700" kern="1200" baseline="0" dirty="0" smtClean="0">
              <a:solidFill>
                <a:schemeClr val="bg1"/>
              </a:solidFill>
            </a:rPr>
            <a:t>  ФОЛЬКЛОРА</a:t>
          </a:r>
          <a:endParaRPr lang="ru-RU" sz="1700" kern="1200" dirty="0">
            <a:solidFill>
              <a:schemeClr val="bg1"/>
            </a:solidFill>
          </a:endParaRPr>
        </a:p>
      </dsp:txBody>
      <dsp:txXfrm>
        <a:off x="3461331" y="2471857"/>
        <a:ext cx="1949162" cy="1745479"/>
      </dsp:txXfrm>
    </dsp:sp>
    <dsp:sp modelId="{656F39A9-A0F3-432D-82CB-679157F9D29B}">
      <dsp:nvSpPr>
        <dsp:cNvPr id="0" name=""/>
        <dsp:cNvSpPr/>
      </dsp:nvSpPr>
      <dsp:spPr>
        <a:xfrm rot="16200000">
          <a:off x="4204075" y="1764847"/>
          <a:ext cx="463673" cy="565410"/>
        </a:xfrm>
        <a:prstGeom prst="rightArrow">
          <a:avLst>
            <a:gd name="adj1" fmla="val 60000"/>
            <a:gd name="adj2" fmla="val 50000"/>
          </a:avLst>
        </a:prstGeom>
        <a:solidFill>
          <a:srgbClr val="00206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16200000">
        <a:off x="4204075" y="1764847"/>
        <a:ext cx="463673" cy="565410"/>
      </dsp:txXfrm>
    </dsp:sp>
    <dsp:sp modelId="{C154AF24-7240-46C6-ADAD-11270CA8FBAD}">
      <dsp:nvSpPr>
        <dsp:cNvPr id="0" name=""/>
        <dsp:cNvSpPr/>
      </dsp:nvSpPr>
      <dsp:spPr>
        <a:xfrm>
          <a:off x="3389714" y="-1221"/>
          <a:ext cx="2092396" cy="1598224"/>
        </a:xfrm>
        <a:prstGeom prst="ellipse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solidFill>
                <a:srgbClr val="002060"/>
              </a:solidFill>
            </a:rPr>
            <a:t>Поговорки, пословицы </a:t>
          </a:r>
          <a:endParaRPr lang="ru-RU" sz="1700" kern="1200" dirty="0">
            <a:solidFill>
              <a:srgbClr val="002060"/>
            </a:solidFill>
          </a:endParaRPr>
        </a:p>
      </dsp:txBody>
      <dsp:txXfrm>
        <a:off x="3389714" y="-1221"/>
        <a:ext cx="2092396" cy="1598224"/>
      </dsp:txXfrm>
    </dsp:sp>
    <dsp:sp modelId="{E81F49F2-39D1-441B-9DCC-4E54464B5DD1}">
      <dsp:nvSpPr>
        <dsp:cNvPr id="0" name=""/>
        <dsp:cNvSpPr/>
      </dsp:nvSpPr>
      <dsp:spPr>
        <a:xfrm rot="19333903">
          <a:off x="5291357" y="2193705"/>
          <a:ext cx="530188" cy="565410"/>
        </a:xfrm>
        <a:prstGeom prst="rightArrow">
          <a:avLst>
            <a:gd name="adj1" fmla="val 60000"/>
            <a:gd name="adj2" fmla="val 50000"/>
          </a:avLst>
        </a:prstGeom>
        <a:solidFill>
          <a:srgbClr val="00206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19333903">
        <a:off x="5291357" y="2193705"/>
        <a:ext cx="530188" cy="565410"/>
      </dsp:txXfrm>
    </dsp:sp>
    <dsp:sp modelId="{95808103-7EB1-4385-B35D-A21D1AA728EA}">
      <dsp:nvSpPr>
        <dsp:cNvPr id="0" name=""/>
        <dsp:cNvSpPr/>
      </dsp:nvSpPr>
      <dsp:spPr>
        <a:xfrm>
          <a:off x="5572129" y="781855"/>
          <a:ext cx="2309309" cy="1575579"/>
        </a:xfrm>
        <a:prstGeom prst="ellipse">
          <a:avLst/>
        </a:prstGeom>
        <a:solidFill>
          <a:srgbClr val="66FF6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>
              <a:solidFill>
                <a:srgbClr val="002060"/>
              </a:solidFill>
            </a:rPr>
            <a:t>Потешки</a:t>
          </a:r>
          <a:r>
            <a:rPr lang="ru-RU" sz="1600" kern="1200" dirty="0" smtClean="0">
              <a:solidFill>
                <a:srgbClr val="002060"/>
              </a:solidFill>
            </a:rPr>
            <a:t>, </a:t>
          </a:r>
          <a:r>
            <a:rPr lang="ru-RU" sz="1600" kern="1200" smtClean="0">
              <a:solidFill>
                <a:srgbClr val="002060"/>
              </a:solidFill>
            </a:rPr>
            <a:t>пестушки </a:t>
          </a:r>
          <a:endParaRPr lang="ru-RU" sz="1600" kern="1200" dirty="0">
            <a:solidFill>
              <a:srgbClr val="002060"/>
            </a:solidFill>
          </a:endParaRPr>
        </a:p>
      </dsp:txBody>
      <dsp:txXfrm>
        <a:off x="5572129" y="781855"/>
        <a:ext cx="2309309" cy="1575579"/>
      </dsp:txXfrm>
    </dsp:sp>
    <dsp:sp modelId="{05B892E2-0B74-421E-BC94-69BF785C67FD}">
      <dsp:nvSpPr>
        <dsp:cNvPr id="0" name=""/>
        <dsp:cNvSpPr/>
      </dsp:nvSpPr>
      <dsp:spPr>
        <a:xfrm rot="55202">
          <a:off x="5603129" y="3084366"/>
          <a:ext cx="464586" cy="565410"/>
        </a:xfrm>
        <a:prstGeom prst="rightArrow">
          <a:avLst>
            <a:gd name="adj1" fmla="val 60000"/>
            <a:gd name="adj2" fmla="val 50000"/>
          </a:avLst>
        </a:prstGeom>
        <a:solidFill>
          <a:srgbClr val="00206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55202">
        <a:off x="5603129" y="3084366"/>
        <a:ext cx="464586" cy="565410"/>
      </dsp:txXfrm>
    </dsp:sp>
    <dsp:sp modelId="{0A250C27-9D32-4ED3-8BD8-40B115ED07C6}">
      <dsp:nvSpPr>
        <dsp:cNvPr id="0" name=""/>
        <dsp:cNvSpPr/>
      </dsp:nvSpPr>
      <dsp:spPr>
        <a:xfrm>
          <a:off x="6286519" y="2643181"/>
          <a:ext cx="2142519" cy="1496674"/>
        </a:xfrm>
        <a:prstGeom prst="ellipse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002060"/>
              </a:solidFill>
            </a:rPr>
            <a:t>Народные песни </a:t>
          </a:r>
          <a:endParaRPr lang="ru-RU" sz="1600" kern="1200" dirty="0">
            <a:solidFill>
              <a:srgbClr val="002060"/>
            </a:solidFill>
          </a:endParaRPr>
        </a:p>
      </dsp:txBody>
      <dsp:txXfrm>
        <a:off x="6286519" y="2643181"/>
        <a:ext cx="2142519" cy="1496674"/>
      </dsp:txXfrm>
    </dsp:sp>
    <dsp:sp modelId="{0CEE8BB3-3CEC-4B7B-AF96-0EC67329D547}">
      <dsp:nvSpPr>
        <dsp:cNvPr id="0" name=""/>
        <dsp:cNvSpPr/>
      </dsp:nvSpPr>
      <dsp:spPr>
        <a:xfrm rot="2181870">
          <a:off x="5242315" y="3957676"/>
          <a:ext cx="555812" cy="565410"/>
        </a:xfrm>
        <a:prstGeom prst="rightArrow">
          <a:avLst>
            <a:gd name="adj1" fmla="val 60000"/>
            <a:gd name="adj2" fmla="val 50000"/>
          </a:avLst>
        </a:prstGeom>
        <a:solidFill>
          <a:srgbClr val="00206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2181870">
        <a:off x="5242315" y="3957676"/>
        <a:ext cx="555812" cy="565410"/>
      </dsp:txXfrm>
    </dsp:sp>
    <dsp:sp modelId="{41CAD475-66F8-4D5D-BF91-836A1FFED939}">
      <dsp:nvSpPr>
        <dsp:cNvPr id="0" name=""/>
        <dsp:cNvSpPr/>
      </dsp:nvSpPr>
      <dsp:spPr>
        <a:xfrm>
          <a:off x="5643567" y="4357692"/>
          <a:ext cx="2204078" cy="1375099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002060"/>
              </a:solidFill>
            </a:rPr>
            <a:t>Конкурсы</a:t>
          </a:r>
          <a:r>
            <a:rPr lang="ru-RU" sz="1400" kern="1200" baseline="0" dirty="0" smtClean="0">
              <a:solidFill>
                <a:srgbClr val="002060"/>
              </a:solidFill>
            </a:rPr>
            <a:t> частушек, загадок </a:t>
          </a:r>
          <a:endParaRPr lang="ru-RU" sz="1400" kern="1200" dirty="0">
            <a:solidFill>
              <a:srgbClr val="002060"/>
            </a:solidFill>
          </a:endParaRPr>
        </a:p>
      </dsp:txBody>
      <dsp:txXfrm>
        <a:off x="5643567" y="4357692"/>
        <a:ext cx="2204078" cy="1375099"/>
      </dsp:txXfrm>
    </dsp:sp>
    <dsp:sp modelId="{619B3693-4C72-43A4-95E5-84EF51F8B349}">
      <dsp:nvSpPr>
        <dsp:cNvPr id="0" name=""/>
        <dsp:cNvSpPr/>
      </dsp:nvSpPr>
      <dsp:spPr>
        <a:xfrm rot="5400000">
          <a:off x="4192022" y="4380995"/>
          <a:ext cx="487779" cy="565410"/>
        </a:xfrm>
        <a:prstGeom prst="rightArrow">
          <a:avLst>
            <a:gd name="adj1" fmla="val 60000"/>
            <a:gd name="adj2" fmla="val 50000"/>
          </a:avLst>
        </a:prstGeom>
        <a:solidFill>
          <a:srgbClr val="00206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5400000">
        <a:off x="4192022" y="4380995"/>
        <a:ext cx="487779" cy="565410"/>
      </dsp:txXfrm>
    </dsp:sp>
    <dsp:sp modelId="{27B043EF-C920-4AB1-A4CF-C8864030B20A}">
      <dsp:nvSpPr>
        <dsp:cNvPr id="0" name=""/>
        <dsp:cNvSpPr/>
      </dsp:nvSpPr>
      <dsp:spPr>
        <a:xfrm>
          <a:off x="3156816" y="5137675"/>
          <a:ext cx="2558191" cy="1507256"/>
        </a:xfrm>
        <a:prstGeom prst="ellipse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002060"/>
              </a:solidFill>
            </a:rPr>
            <a:t>Колыбельные песни</a:t>
          </a:r>
          <a:endParaRPr lang="ru-RU" sz="1600" kern="1200" dirty="0">
            <a:solidFill>
              <a:srgbClr val="002060"/>
            </a:solidFill>
          </a:endParaRPr>
        </a:p>
      </dsp:txBody>
      <dsp:txXfrm>
        <a:off x="3156816" y="5137675"/>
        <a:ext cx="2558191" cy="1507256"/>
      </dsp:txXfrm>
    </dsp:sp>
    <dsp:sp modelId="{AB3AE005-7797-4C81-A8F0-67AE743482A8}">
      <dsp:nvSpPr>
        <dsp:cNvPr id="0" name=""/>
        <dsp:cNvSpPr/>
      </dsp:nvSpPr>
      <dsp:spPr>
        <a:xfrm rot="8619493">
          <a:off x="3107385" y="3868165"/>
          <a:ext cx="465187" cy="565410"/>
        </a:xfrm>
        <a:prstGeom prst="rightArrow">
          <a:avLst>
            <a:gd name="adj1" fmla="val 60000"/>
            <a:gd name="adj2" fmla="val 50000"/>
          </a:avLst>
        </a:prstGeom>
        <a:solidFill>
          <a:srgbClr val="00206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8619493">
        <a:off x="3107385" y="3868165"/>
        <a:ext cx="465187" cy="565410"/>
      </dsp:txXfrm>
    </dsp:sp>
    <dsp:sp modelId="{88D3B511-029C-46EE-A9CF-DCF60CACADC0}">
      <dsp:nvSpPr>
        <dsp:cNvPr id="0" name=""/>
        <dsp:cNvSpPr/>
      </dsp:nvSpPr>
      <dsp:spPr>
        <a:xfrm>
          <a:off x="1071540" y="4214816"/>
          <a:ext cx="2269901" cy="1539913"/>
        </a:xfrm>
        <a:prstGeom prst="ellipse">
          <a:avLst/>
        </a:prstGeom>
        <a:solidFill>
          <a:srgbClr val="FF999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002060"/>
              </a:solidFill>
            </a:rPr>
            <a:t>Народные приметы </a:t>
          </a:r>
          <a:endParaRPr lang="ru-RU" sz="1600" kern="1200" dirty="0">
            <a:solidFill>
              <a:srgbClr val="002060"/>
            </a:solidFill>
          </a:endParaRPr>
        </a:p>
      </dsp:txBody>
      <dsp:txXfrm>
        <a:off x="1071540" y="4214816"/>
        <a:ext cx="2269901" cy="1539913"/>
      </dsp:txXfrm>
    </dsp:sp>
    <dsp:sp modelId="{2CB30870-6DA9-4494-890B-3DBFB20FE9E5}">
      <dsp:nvSpPr>
        <dsp:cNvPr id="0" name=""/>
        <dsp:cNvSpPr/>
      </dsp:nvSpPr>
      <dsp:spPr>
        <a:xfrm rot="10817361">
          <a:off x="2760390" y="3054680"/>
          <a:ext cx="495346" cy="565410"/>
        </a:xfrm>
        <a:prstGeom prst="rightArrow">
          <a:avLst>
            <a:gd name="adj1" fmla="val 60000"/>
            <a:gd name="adj2" fmla="val 50000"/>
          </a:avLst>
        </a:prstGeom>
        <a:solidFill>
          <a:srgbClr val="00206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10817361">
        <a:off x="2760390" y="3054680"/>
        <a:ext cx="495346" cy="565410"/>
      </dsp:txXfrm>
    </dsp:sp>
    <dsp:sp modelId="{B687D924-9E8C-46E2-B441-4D606B0E225D}">
      <dsp:nvSpPr>
        <dsp:cNvPr id="0" name=""/>
        <dsp:cNvSpPr/>
      </dsp:nvSpPr>
      <dsp:spPr>
        <a:xfrm>
          <a:off x="357161" y="2571740"/>
          <a:ext cx="2169609" cy="1515472"/>
        </a:xfrm>
        <a:prstGeom prst="ellipse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>
              <a:solidFill>
                <a:srgbClr val="002060"/>
              </a:solidFill>
            </a:rPr>
            <a:t>Заклички</a:t>
          </a:r>
          <a:r>
            <a:rPr lang="ru-RU" sz="1600" kern="1200" dirty="0" smtClean="0">
              <a:solidFill>
                <a:srgbClr val="002060"/>
              </a:solidFill>
            </a:rPr>
            <a:t>, приговорки, молчанки</a:t>
          </a:r>
          <a:endParaRPr lang="ru-RU" sz="1600" kern="1200" dirty="0">
            <a:solidFill>
              <a:srgbClr val="002060"/>
            </a:solidFill>
          </a:endParaRPr>
        </a:p>
      </dsp:txBody>
      <dsp:txXfrm>
        <a:off x="357161" y="2571740"/>
        <a:ext cx="2169609" cy="1515472"/>
      </dsp:txXfrm>
    </dsp:sp>
    <dsp:sp modelId="{74DA2789-D208-428C-93CA-23864D8FDBB8}">
      <dsp:nvSpPr>
        <dsp:cNvPr id="0" name=""/>
        <dsp:cNvSpPr/>
      </dsp:nvSpPr>
      <dsp:spPr>
        <a:xfrm rot="13023302">
          <a:off x="2996466" y="2188097"/>
          <a:ext cx="564391" cy="565410"/>
        </a:xfrm>
        <a:prstGeom prst="rightArrow">
          <a:avLst>
            <a:gd name="adj1" fmla="val 60000"/>
            <a:gd name="adj2" fmla="val 50000"/>
          </a:avLst>
        </a:prstGeom>
        <a:solidFill>
          <a:srgbClr val="00206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13023302">
        <a:off x="2996466" y="2188097"/>
        <a:ext cx="564391" cy="565410"/>
      </dsp:txXfrm>
    </dsp:sp>
    <dsp:sp modelId="{3378BDD9-263E-4E5C-B095-5E6516373628}">
      <dsp:nvSpPr>
        <dsp:cNvPr id="0" name=""/>
        <dsp:cNvSpPr/>
      </dsp:nvSpPr>
      <dsp:spPr>
        <a:xfrm>
          <a:off x="857219" y="785790"/>
          <a:ext cx="2412789" cy="1535154"/>
        </a:xfrm>
        <a:prstGeom prst="ellipse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002060"/>
              </a:solidFill>
            </a:rPr>
            <a:t>Народные</a:t>
          </a:r>
          <a:r>
            <a:rPr lang="ru-RU" sz="1600" kern="1200" baseline="0" dirty="0" smtClean="0">
              <a:solidFill>
                <a:srgbClr val="002060"/>
              </a:solidFill>
            </a:rPr>
            <a:t> приметы </a:t>
          </a:r>
          <a:endParaRPr lang="ru-RU" sz="1600" kern="1200" dirty="0">
            <a:solidFill>
              <a:srgbClr val="002060"/>
            </a:solidFill>
          </a:endParaRPr>
        </a:p>
      </dsp:txBody>
      <dsp:txXfrm>
        <a:off x="857219" y="785790"/>
        <a:ext cx="2412789" cy="15351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0ED9B8-DC81-4279-8C51-1532CBB60E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06C048-315D-4B44-BD90-8355130DB0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9DD3BA-76F9-40A6-8AAF-3940D74C4A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0D72D5-4B69-4A6F-BCAD-8C76CC65EC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E7507E-6AD9-41F9-A56A-796646909B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085610-C487-4265-A15D-2876ADF4E0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06A992-EA36-4806-8F17-4E60F40991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25A679-E6F3-4C34-B427-BD2CB95376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177A6D-3969-442F-B08A-63F5DF5F55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8BB6B6-DBA6-4904-B5BE-38AD58A81C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B14E46-E548-46F6-A6E8-8AF0A6C670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D2ED3AFB-F574-4310-8D9B-6B6D90EA76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spd="med">
    <p:wheel spokes="8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2.wmf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wm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5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wmf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WordArt 4"/>
          <p:cNvSpPr>
            <a:spLocks noChangeArrowheads="1" noChangeShapeType="1" noTextEdit="1"/>
          </p:cNvSpPr>
          <p:nvPr/>
        </p:nvSpPr>
        <p:spPr bwMode="auto">
          <a:xfrm>
            <a:off x="467544" y="1916113"/>
            <a:ext cx="8424936" cy="2586037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4000" b="1" kern="10" dirty="0" smtClean="0">
                <a:ln w="9525">
                  <a:solidFill>
                    <a:srgbClr val="00008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FF"/>
                    </a:gs>
                    <a:gs pos="50000">
                      <a:srgbClr val="FF0066"/>
                    </a:gs>
                    <a:gs pos="100000">
                      <a:srgbClr val="0000FF"/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Приобщение дошкольников к</a:t>
            </a:r>
          </a:p>
          <a:p>
            <a:pPr algn="ctr"/>
            <a:r>
              <a:rPr lang="ru-RU" sz="4000" b="1" kern="10" dirty="0" smtClean="0">
                <a:ln w="9525">
                  <a:solidFill>
                    <a:srgbClr val="00008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FF"/>
                    </a:gs>
                    <a:gs pos="50000">
                      <a:srgbClr val="FF0066"/>
                    </a:gs>
                    <a:gs pos="100000">
                      <a:srgbClr val="0000FF"/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русской национальной культуре </a:t>
            </a:r>
            <a:endParaRPr lang="ru-RU" sz="4000" b="1" kern="10" dirty="0">
              <a:ln w="9525">
                <a:solidFill>
                  <a:srgbClr val="000080"/>
                </a:solidFill>
                <a:round/>
                <a:headEnd/>
                <a:tailEnd/>
              </a:ln>
              <a:solidFill>
                <a:schemeClr val="tx2">
                  <a:lumMod val="95000"/>
                  <a:lumOff val="5000"/>
                </a:scheme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2051" name="Picture 14" descr="MCj04404050000[1]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372225" y="0"/>
            <a:ext cx="2311400" cy="231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15" descr="MCj04404060000[1]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-1045747">
            <a:off x="395288" y="0"/>
            <a:ext cx="27432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23" descr="MCj04124700000[1]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rot="2850383">
            <a:off x="1838325" y="4322763"/>
            <a:ext cx="209232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551322" y="4725144"/>
            <a:ext cx="419714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Воспитатель разновозрастной  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группы: </a:t>
            </a:r>
          </a:p>
          <a:p>
            <a:pPr>
              <a:defRPr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Илингина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Наталья  Анатольевна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23528" y="137914"/>
            <a:ext cx="4104456" cy="3461147"/>
          </a:xfrm>
          <a:prstGeom prst="rect">
            <a:avLst/>
          </a:prstGeom>
          <a:noFill/>
        </p:spPr>
      </p:pic>
      <p:pic>
        <p:nvPicPr>
          <p:cNvPr id="6148" name="Picture 4" descr="P1070369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932040" y="303510"/>
            <a:ext cx="3953768" cy="3181350"/>
          </a:xfrm>
          <a:prstGeom prst="rect">
            <a:avLst/>
          </a:prstGeom>
          <a:noFill/>
        </p:spPr>
      </p:pic>
      <p:pic>
        <p:nvPicPr>
          <p:cNvPr id="6147" name="Picture 3" descr="P1070368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832050" y="3356992"/>
            <a:ext cx="4413249" cy="3309937"/>
          </a:xfrm>
          <a:prstGeom prst="rect">
            <a:avLst/>
          </a:prstGeom>
          <a:noFill/>
        </p:spPr>
      </p:pic>
      <p:pic>
        <p:nvPicPr>
          <p:cNvPr id="11269" name="Picture 6" descr="MCj03541120000[1]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0" y="3716338"/>
            <a:ext cx="1971675" cy="2433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7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688" y="3716338"/>
            <a:ext cx="2446337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4" name="Picture 6" descr="P1070498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11560" y="620689"/>
            <a:ext cx="8251452" cy="532859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 rot="10800000" flipV="1">
            <a:off x="2915816" y="6291293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Franklin Gothic Heavy" pitchFamily="34" charset="0"/>
              </a:rPr>
              <a:t> </a:t>
            </a:r>
            <a:r>
              <a:rPr lang="ru-RU" sz="2400" dirty="0" smtClean="0">
                <a:solidFill>
                  <a:srgbClr val="FF0000"/>
                </a:solidFill>
                <a:latin typeface="Franklin Gothic Heavy" pitchFamily="34" charset="0"/>
              </a:rPr>
              <a:t>В горнице</a:t>
            </a:r>
            <a:endParaRPr lang="ru-RU" sz="2400" dirty="0">
              <a:solidFill>
                <a:srgbClr val="FF0000"/>
              </a:solidFill>
              <a:latin typeface="Franklin Gothic Heavy" pitchFamily="34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то57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3813" y="71835"/>
            <a:ext cx="4067175" cy="3050381"/>
          </a:xfrm>
          <a:prstGeom prst="rect">
            <a:avLst/>
          </a:prstGeom>
          <a:noFill/>
        </p:spPr>
      </p:pic>
      <p:pic>
        <p:nvPicPr>
          <p:cNvPr id="4" name="Рисунок 3" descr="Фото577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597150" y="1574404"/>
            <a:ext cx="3895725" cy="2921793"/>
          </a:xfrm>
          <a:prstGeom prst="rect">
            <a:avLst/>
          </a:prstGeom>
          <a:noFill/>
        </p:spPr>
      </p:pic>
      <p:pic>
        <p:nvPicPr>
          <p:cNvPr id="5" name="Рисунок 4" descr="Фото579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906963" y="3574257"/>
            <a:ext cx="3968750" cy="2976562"/>
          </a:xfrm>
          <a:prstGeom prst="rect">
            <a:avLst/>
          </a:prstGeom>
          <a:noFill/>
        </p:spPr>
      </p:pic>
      <p:pic>
        <p:nvPicPr>
          <p:cNvPr id="13317" name="Picture 6" descr="MCj03503960000[1]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877050" y="549275"/>
            <a:ext cx="1804988" cy="245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7" descr="MCj02871890000[1]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23850" y="4221163"/>
            <a:ext cx="196215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8" descr="MCj02904370000[1]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2195513" y="4365625"/>
            <a:ext cx="1798637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P1070525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16628" y="2780928"/>
            <a:ext cx="5263484" cy="3744416"/>
          </a:xfrm>
          <a:prstGeom prst="rect">
            <a:avLst/>
          </a:prstGeom>
          <a:noFill/>
        </p:spPr>
      </p:pic>
      <p:pic>
        <p:nvPicPr>
          <p:cNvPr id="4" name="Рисунок 3" descr="P1070528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399937" y="314655"/>
            <a:ext cx="4344484" cy="325836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95536" y="1124744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Franklin Gothic Heavy" pitchFamily="34" charset="0"/>
              </a:rPr>
              <a:t>Сорока - белобока</a:t>
            </a:r>
            <a:endParaRPr lang="ru-RU" dirty="0" smtClean="0">
              <a:solidFill>
                <a:srgbClr val="FFFF00"/>
              </a:solidFill>
              <a:latin typeface="Franklin Gothic Heavy" pitchFamily="34" charset="0"/>
            </a:endParaRPr>
          </a:p>
          <a:p>
            <a:r>
              <a:rPr lang="ru-RU" dirty="0" smtClean="0">
                <a:solidFill>
                  <a:srgbClr val="FFFF00"/>
                </a:solidFill>
                <a:latin typeface="Franklin Gothic Heavy" pitchFamily="34" charset="0"/>
              </a:rPr>
              <a:t>                       кашу варила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868144" y="4797152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Franklin Gothic Heavy" pitchFamily="34" charset="0"/>
              </a:rPr>
              <a:t>           Деток  кормила  </a:t>
            </a:r>
            <a:endParaRPr lang="ru-RU" dirty="0">
              <a:solidFill>
                <a:srgbClr val="FFFF00"/>
              </a:solidFill>
              <a:latin typeface="Franklin Gothic Heavy" pitchFamily="34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Татьяна\Desktop\Фото ДОУ\Фольклор\112___03\IMG_08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32656"/>
            <a:ext cx="7416824" cy="576064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411760" y="6093296"/>
            <a:ext cx="5256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  <a:latin typeface="Franklin Gothic Heavy" pitchFamily="34" charset="0"/>
              </a:rPr>
              <a:t>Спи, моя детка, усни.</a:t>
            </a:r>
            <a:endParaRPr lang="ru-RU" dirty="0">
              <a:solidFill>
                <a:srgbClr val="FFFF00"/>
              </a:solidFill>
              <a:latin typeface="Franklin Gothic Heavy" pitchFamily="34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P1070525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019605" y="692696"/>
            <a:ext cx="7392821" cy="554461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331640" y="6309320"/>
            <a:ext cx="6912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  <a:latin typeface="Franklin Gothic Heavy" pitchFamily="34" charset="0"/>
              </a:rPr>
              <a:t>Уголок  русской национальной  культуры </a:t>
            </a:r>
            <a:endParaRPr lang="ru-RU" dirty="0">
              <a:solidFill>
                <a:srgbClr val="FFFF00"/>
              </a:solidFill>
              <a:latin typeface="Franklin Gothic Heavy" pitchFamily="34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SC00130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 rot="21220086">
            <a:off x="468603" y="680003"/>
            <a:ext cx="3540796" cy="5216411"/>
          </a:xfrm>
          <a:prstGeom prst="rect">
            <a:avLst/>
          </a:prstGeom>
          <a:noFill/>
        </p:spPr>
      </p:pic>
      <p:pic>
        <p:nvPicPr>
          <p:cNvPr id="5" name="Рисунок 4" descr="DSC00131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 rot="776131">
            <a:off x="4962872" y="877655"/>
            <a:ext cx="3606910" cy="533144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411760" y="6021288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  <a:latin typeface="Franklin Gothic Heavy" pitchFamily="34" charset="0"/>
              </a:rPr>
              <a:t>Гости дорогие. </a:t>
            </a:r>
            <a:endParaRPr lang="ru-RU" dirty="0">
              <a:solidFill>
                <a:srgbClr val="FFFF00"/>
              </a:solidFill>
              <a:latin typeface="Franklin Gothic Heavy" pitchFamily="34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7488832" cy="3874442"/>
          </a:xfrm>
        </p:spPr>
        <p:txBody>
          <a:bodyPr/>
          <a:lstStyle/>
          <a:p>
            <a:r>
              <a:rPr lang="ru-RU" sz="2400" dirty="0" smtClean="0">
                <a:solidFill>
                  <a:srgbClr val="0000FF"/>
                </a:solidFill>
                <a:latin typeface="Franklin Gothic Heavy" pitchFamily="34" charset="0"/>
              </a:rPr>
              <a:t>Есть в природе нашего народа вечные, особые черты. </a:t>
            </a:r>
            <a:br>
              <a:rPr lang="ru-RU" sz="2400" dirty="0" smtClean="0">
                <a:solidFill>
                  <a:srgbClr val="0000FF"/>
                </a:solidFill>
                <a:latin typeface="Franklin Gothic Heavy" pitchFamily="34" charset="0"/>
              </a:rPr>
            </a:br>
            <a:r>
              <a:rPr lang="ru-RU" sz="2400" dirty="0" smtClean="0">
                <a:solidFill>
                  <a:srgbClr val="0000FF"/>
                </a:solidFill>
                <a:latin typeface="Franklin Gothic Heavy" pitchFamily="34" charset="0"/>
              </a:rPr>
              <a:t>Не берут ни годы, ни невзгоды, ни капризы ветреные моды – </a:t>
            </a:r>
            <a:br>
              <a:rPr lang="ru-RU" sz="2400" dirty="0" smtClean="0">
                <a:solidFill>
                  <a:srgbClr val="0000FF"/>
                </a:solidFill>
                <a:latin typeface="Franklin Gothic Heavy" pitchFamily="34" charset="0"/>
              </a:rPr>
            </a:br>
            <a:r>
              <a:rPr lang="ru-RU" sz="2400" dirty="0" smtClean="0">
                <a:solidFill>
                  <a:srgbClr val="0000FF"/>
                </a:solidFill>
                <a:latin typeface="Franklin Gothic Heavy" pitchFamily="34" charset="0"/>
              </a:rPr>
              <a:t>От души они, от доброты. </a:t>
            </a:r>
            <a:br>
              <a:rPr lang="ru-RU" sz="2400" dirty="0" smtClean="0">
                <a:solidFill>
                  <a:srgbClr val="0000FF"/>
                </a:solidFill>
                <a:latin typeface="Franklin Gothic Heavy" pitchFamily="34" charset="0"/>
              </a:rPr>
            </a:br>
            <a:r>
              <a:rPr lang="ru-RU" sz="2400" dirty="0" smtClean="0">
                <a:solidFill>
                  <a:srgbClr val="0000FF"/>
                </a:solidFill>
                <a:latin typeface="Franklin Gothic Heavy" pitchFamily="34" charset="0"/>
              </a:rPr>
              <a:t>Гость, войди! Традиций не нарушим! С ним чайку всегда попьём. </a:t>
            </a:r>
            <a:br>
              <a:rPr lang="ru-RU" sz="2400" dirty="0" smtClean="0">
                <a:solidFill>
                  <a:srgbClr val="0000FF"/>
                </a:solidFill>
                <a:latin typeface="Franklin Gothic Heavy" pitchFamily="34" charset="0"/>
              </a:rPr>
            </a:br>
            <a:r>
              <a:rPr lang="ru-RU" sz="2400" dirty="0" smtClean="0">
                <a:solidFill>
                  <a:srgbClr val="0000FF"/>
                </a:solidFill>
                <a:latin typeface="Franklin Gothic Heavy" pitchFamily="34" charset="0"/>
              </a:rPr>
              <a:t>Всем известно русское радушье, хлебосольство и открытый дом. 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2050" name="Picture 2" descr="https://i.ytimg.com/vi/VlmIL7Bi_-Y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3861048"/>
            <a:ext cx="5472609" cy="26200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899592" y="548680"/>
          <a:ext cx="7236296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Схема 12"/>
          <p:cNvGraphicFramePr/>
          <p:nvPr/>
        </p:nvGraphicFramePr>
        <p:xfrm>
          <a:off x="467544" y="1052736"/>
          <a:ext cx="8352928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2339752" y="404664"/>
            <a:ext cx="5328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</a:rPr>
              <a:t>УЧАСТНИКИ   ПРОЕКТА </a:t>
            </a:r>
            <a:endParaRPr lang="ru-RU" sz="2400" b="1" i="1" dirty="0">
              <a:solidFill>
                <a:schemeClr val="bg1"/>
              </a:solidFill>
            </a:endParaRPr>
          </a:p>
        </p:txBody>
      </p:sp>
      <p:pic>
        <p:nvPicPr>
          <p:cNvPr id="5" name="Picture 5" descr="C:\Users\Home\Desktop\Клипт\www.Garcya.us_9996037.jpg"/>
          <p:cNvPicPr>
            <a:picLocks noChangeAspect="1" noChangeArrowheads="1"/>
          </p:cNvPicPr>
          <p:nvPr/>
        </p:nvPicPr>
        <p:blipFill>
          <a:blip r:embed="rId12" cstate="screen">
            <a:clrChange>
              <a:clrFrom>
                <a:srgbClr val="FFFFFA"/>
              </a:clrFrom>
              <a:clrTo>
                <a:srgbClr val="FF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1718" y="3996894"/>
            <a:ext cx="3572282" cy="2672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95535" y="764704"/>
          <a:ext cx="8208912" cy="5688631"/>
        </p:xfrm>
        <a:graphic>
          <a:graphicData uri="http://schemas.openxmlformats.org/drawingml/2006/table">
            <a:tbl>
              <a:tblPr/>
              <a:tblGrid>
                <a:gridCol w="434867"/>
                <a:gridCol w="1559821"/>
                <a:gridCol w="3969931"/>
                <a:gridCol w="2244293"/>
              </a:tblGrid>
              <a:tr h="3748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dirty="0" smtClean="0">
                          <a:latin typeface="Calibri"/>
                          <a:ea typeface="Times New Roman"/>
                          <a:cs typeface="Times New Roman"/>
                        </a:rPr>
                        <a:t>№  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>
                          <a:latin typeface="Calibri"/>
                          <a:ea typeface="Times New Roman"/>
                          <a:cs typeface="Times New Roman"/>
                        </a:rPr>
                        <a:t>Этапы и сроки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>
                          <a:latin typeface="Calibri"/>
                          <a:ea typeface="Times New Roman"/>
                          <a:cs typeface="Times New Roman"/>
                        </a:rPr>
                        <a:t>Содержание деятельности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>
                          <a:latin typeface="Calibri"/>
                          <a:ea typeface="Times New Roman"/>
                          <a:cs typeface="Times New Roman"/>
                        </a:rPr>
                        <a:t>Результат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22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latin typeface="Calibri"/>
                          <a:ea typeface="Times New Roman"/>
                          <a:cs typeface="Arial"/>
                        </a:rPr>
                        <a:t>   1</a:t>
                      </a:r>
                      <a:r>
                        <a:rPr lang="ru-RU" sz="1400" dirty="0">
                          <a:latin typeface="Calibri"/>
                          <a:ea typeface="Times New Roman"/>
                          <a:cs typeface="Arial"/>
                        </a:rPr>
                        <a:t>.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Arial"/>
                        </a:rPr>
                        <a:t>Организационно-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Arial"/>
                        </a:rPr>
                        <a:t>подготовительный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indent="45021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Arial"/>
                        </a:rPr>
                        <a:t> (январь) 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ru-RU" sz="1400" dirty="0" smtClean="0">
                          <a:latin typeface="Calibri"/>
                          <a:ea typeface="Times New Roman"/>
                          <a:cs typeface="Arial"/>
                        </a:rPr>
                        <a:t>  Обоснование </a:t>
                      </a:r>
                      <a:r>
                        <a:rPr lang="ru-RU" sz="1400" dirty="0">
                          <a:latin typeface="Calibri"/>
                          <a:ea typeface="Times New Roman"/>
                          <a:cs typeface="Arial"/>
                        </a:rPr>
                        <a:t>актуальности темы, </a:t>
                      </a:r>
                      <a:r>
                        <a:rPr lang="ru-RU" sz="1400" dirty="0" smtClean="0">
                          <a:latin typeface="Calibri"/>
                          <a:ea typeface="Times New Roman"/>
                          <a:cs typeface="Arial"/>
                        </a:rPr>
                        <a:t>мотивация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aseline="0" dirty="0" smtClean="0">
                          <a:latin typeface="Calibri"/>
                          <a:ea typeface="Times New Roman"/>
                          <a:cs typeface="Arial"/>
                        </a:rPr>
                        <a:t>  </a:t>
                      </a:r>
                      <a:r>
                        <a:rPr lang="ru-RU" sz="1400" dirty="0" smtClean="0">
                          <a:latin typeface="Calibri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ru-RU" sz="1400" baseline="0" dirty="0" smtClean="0">
                          <a:latin typeface="Calibri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ru-RU" sz="1400" dirty="0" smtClean="0">
                          <a:latin typeface="Calibri"/>
                          <a:ea typeface="Times New Roman"/>
                          <a:cs typeface="Arial"/>
                        </a:rPr>
                        <a:t>  её</a:t>
                      </a:r>
                      <a:r>
                        <a:rPr lang="ru-RU" sz="1400" baseline="0" dirty="0" smtClean="0">
                          <a:latin typeface="Calibri"/>
                          <a:ea typeface="Times New Roman"/>
                          <a:cs typeface="Arial"/>
                        </a:rPr>
                        <a:t>      </a:t>
                      </a:r>
                      <a:r>
                        <a:rPr lang="ru-RU" sz="1400" dirty="0" smtClean="0">
                          <a:latin typeface="Calibri"/>
                          <a:ea typeface="Times New Roman"/>
                          <a:cs typeface="Arial"/>
                        </a:rPr>
                        <a:t>выбора</a:t>
                      </a:r>
                      <a:r>
                        <a:rPr lang="ru-RU" sz="1400" dirty="0">
                          <a:latin typeface="Calibri"/>
                          <a:ea typeface="Times New Roman"/>
                          <a:cs typeface="Arial"/>
                        </a:rPr>
                        <a:t>;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ru-RU" sz="1400" dirty="0" smtClean="0">
                          <a:latin typeface="Calibri"/>
                          <a:ea typeface="Times New Roman"/>
                          <a:cs typeface="Arial"/>
                        </a:rPr>
                        <a:t>  Определение </a:t>
                      </a:r>
                      <a:r>
                        <a:rPr lang="ru-RU" sz="1400" dirty="0">
                          <a:latin typeface="Calibri"/>
                          <a:ea typeface="Times New Roman"/>
                          <a:cs typeface="Arial"/>
                        </a:rPr>
                        <a:t>цели и задач проекта;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ru-RU" sz="1400" dirty="0" smtClean="0">
                          <a:latin typeface="Calibri"/>
                          <a:ea typeface="Times New Roman"/>
                          <a:cs typeface="Arial"/>
                        </a:rPr>
                        <a:t>  Подбор </a:t>
                      </a:r>
                      <a:r>
                        <a:rPr lang="ru-RU" sz="1400" dirty="0">
                          <a:latin typeface="Calibri"/>
                          <a:ea typeface="Times New Roman"/>
                          <a:cs typeface="Arial"/>
                        </a:rPr>
                        <a:t>литературы, пособий, атрибутов;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ru-RU" sz="1400" dirty="0" smtClean="0">
                          <a:latin typeface="Calibri"/>
                          <a:ea typeface="Times New Roman"/>
                          <a:cs typeface="Arial"/>
                        </a:rPr>
                        <a:t>  Обсуждение </a:t>
                      </a:r>
                      <a:r>
                        <a:rPr lang="ru-RU" sz="1400" dirty="0">
                          <a:latin typeface="Calibri"/>
                          <a:ea typeface="Times New Roman"/>
                          <a:cs typeface="Arial"/>
                        </a:rPr>
                        <a:t>с родителями детей вопросов, связанных с проведением проекта;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ru-RU" sz="1400" dirty="0" smtClean="0">
                          <a:latin typeface="Calibri"/>
                          <a:ea typeface="Times New Roman"/>
                          <a:cs typeface="Arial"/>
                        </a:rPr>
                        <a:t>  Составление </a:t>
                      </a:r>
                      <a:r>
                        <a:rPr lang="ru-RU" sz="1400" dirty="0">
                          <a:latin typeface="Calibri"/>
                          <a:ea typeface="Times New Roman"/>
                          <a:cs typeface="Arial"/>
                        </a:rPr>
                        <a:t>тематического планирования мероприятий;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ru-RU" sz="1400" dirty="0" smtClean="0">
                          <a:latin typeface="Calibri"/>
                          <a:ea typeface="Times New Roman"/>
                          <a:cs typeface="Arial"/>
                        </a:rPr>
                        <a:t>  Создание </a:t>
                      </a:r>
                      <a:r>
                        <a:rPr lang="ru-RU" sz="1400" dirty="0">
                          <a:latin typeface="Calibri"/>
                          <a:ea typeface="Times New Roman"/>
                          <a:cs typeface="Arial"/>
                        </a:rPr>
                        <a:t>уголка прикладного искусства и «Русской избы». 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Arial"/>
                        </a:rPr>
                        <a:t>Наличие у участников проекта четкого представления о необходимости внесения изменений в воспитательно-образовательный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Arial"/>
                        </a:rPr>
                        <a:t>процесс.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95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latin typeface="Calibri"/>
                          <a:ea typeface="Times New Roman"/>
                          <a:cs typeface="Arial"/>
                        </a:rPr>
                        <a:t>   2</a:t>
                      </a:r>
                      <a:r>
                        <a:rPr lang="ru-RU" sz="1400" dirty="0">
                          <a:latin typeface="Calibri"/>
                          <a:ea typeface="Times New Roman"/>
                          <a:cs typeface="Arial"/>
                        </a:rPr>
                        <a:t>.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Arial"/>
                        </a:rPr>
                        <a:t>Аналитический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Arial"/>
                        </a:rPr>
                        <a:t>(февраль - март )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Arial"/>
                        </a:rPr>
                        <a:t>Деятельность в соответствии с тематическим планированием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Arial"/>
                        </a:rPr>
                        <a:t>Работа педагогического коллектива в режиме инновационной деятельности.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19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latin typeface="Calibri"/>
                          <a:ea typeface="Times New Roman"/>
                          <a:cs typeface="Arial"/>
                        </a:rPr>
                        <a:t>   3</a:t>
                      </a:r>
                      <a:r>
                        <a:rPr lang="ru-RU" sz="1400" dirty="0">
                          <a:latin typeface="Calibri"/>
                          <a:ea typeface="Times New Roman"/>
                          <a:cs typeface="Arial"/>
                        </a:rPr>
                        <a:t>. 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Arial"/>
                        </a:rPr>
                        <a:t>Заключительный  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Arial"/>
                        </a:rPr>
                        <a:t>(март)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aseline="0" dirty="0" smtClean="0">
                          <a:latin typeface="Calibri"/>
                          <a:ea typeface="Times New Roman"/>
                          <a:cs typeface="Arial"/>
                        </a:rPr>
                        <a:t>  О</a:t>
                      </a:r>
                      <a:r>
                        <a:rPr lang="ru-RU" sz="1400" dirty="0" smtClean="0">
                          <a:latin typeface="Calibri"/>
                          <a:ea typeface="Times New Roman"/>
                          <a:cs typeface="Arial"/>
                        </a:rPr>
                        <a:t>бобщение </a:t>
                      </a:r>
                      <a:r>
                        <a:rPr lang="ru-RU" sz="1400" dirty="0">
                          <a:latin typeface="Calibri"/>
                          <a:ea typeface="Times New Roman"/>
                          <a:cs typeface="Arial"/>
                        </a:rPr>
                        <a:t>результатов работы;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aseline="0" dirty="0" smtClean="0">
                          <a:latin typeface="Calibri"/>
                          <a:ea typeface="Times New Roman"/>
                          <a:cs typeface="Arial"/>
                        </a:rPr>
                        <a:t>  А</a:t>
                      </a:r>
                      <a:r>
                        <a:rPr lang="ru-RU" sz="1400" dirty="0" smtClean="0">
                          <a:latin typeface="Calibri"/>
                          <a:ea typeface="Times New Roman"/>
                          <a:cs typeface="Arial"/>
                        </a:rPr>
                        <a:t>нализ </a:t>
                      </a:r>
                      <a:r>
                        <a:rPr lang="ru-RU" sz="1400" dirty="0">
                          <a:latin typeface="Calibri"/>
                          <a:ea typeface="Times New Roman"/>
                          <a:cs typeface="Arial"/>
                        </a:rPr>
                        <a:t>деятельности;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aseline="0" dirty="0" smtClean="0">
                          <a:latin typeface="Calibri"/>
                          <a:ea typeface="Times New Roman"/>
                          <a:cs typeface="Arial"/>
                        </a:rPr>
                        <a:t>  Ф</a:t>
                      </a:r>
                      <a:r>
                        <a:rPr lang="ru-RU" sz="1400" dirty="0" smtClean="0">
                          <a:latin typeface="Calibri"/>
                          <a:ea typeface="Times New Roman"/>
                          <a:cs typeface="Arial"/>
                        </a:rPr>
                        <a:t>ольклорный </a:t>
                      </a:r>
                      <a:r>
                        <a:rPr lang="ru-RU" sz="1400" dirty="0">
                          <a:latin typeface="Calibri"/>
                          <a:ea typeface="Times New Roman"/>
                          <a:cs typeface="Arial"/>
                        </a:rPr>
                        <a:t>праздник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Arial"/>
                        </a:rPr>
                        <a:t>Удовлетворенность всех участников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Arial"/>
                        </a:rPr>
                        <a:t>результатами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F13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627784" y="260648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Этапы и сроки реализации проекта </a:t>
            </a:r>
            <a:endParaRPr lang="ru-RU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683568" y="1052736"/>
          <a:ext cx="7776864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Рисунок 2" descr="2199ac3ab203.jpg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5744" y="214929"/>
            <a:ext cx="1368664" cy="1053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/>
        </p:nvGraphicFramePr>
        <p:xfrm>
          <a:off x="395536" y="764704"/>
          <a:ext cx="8568952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179512" y="0"/>
          <a:ext cx="8712968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0" y="0"/>
          <a:ext cx="8858280" cy="6643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P1070456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23529" y="78184"/>
            <a:ext cx="2736304" cy="3638848"/>
          </a:xfrm>
          <a:prstGeom prst="rect">
            <a:avLst/>
          </a:prstGeom>
          <a:noFill/>
        </p:spPr>
      </p:pic>
      <p:pic>
        <p:nvPicPr>
          <p:cNvPr id="10245" name="Picture 5" descr="P1070459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779963" y="3430787"/>
            <a:ext cx="4112517" cy="3166565"/>
          </a:xfrm>
          <a:prstGeom prst="rect">
            <a:avLst/>
          </a:prstGeom>
          <a:noFill/>
        </p:spPr>
      </p:pic>
      <p:pic>
        <p:nvPicPr>
          <p:cNvPr id="10246" name="Picture 6" descr="P1070468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195736" y="2204865"/>
            <a:ext cx="3588055" cy="2830686"/>
          </a:xfrm>
          <a:prstGeom prst="rect">
            <a:avLst/>
          </a:prstGeom>
          <a:noFill/>
        </p:spPr>
      </p:pic>
      <p:pic>
        <p:nvPicPr>
          <p:cNvPr id="7173" name="Picture 6" descr="MCj03256180000[1]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084888" y="404813"/>
            <a:ext cx="2768600" cy="201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971600" y="5661248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rgbClr val="FFC000"/>
                </a:solidFill>
                <a:latin typeface="Franklin Gothic Heavy" pitchFamily="34" charset="0"/>
              </a:rPr>
              <a:t>Мы у бабушки гостили </a:t>
            </a:r>
          </a:p>
          <a:p>
            <a:r>
              <a:rPr lang="ru-RU" i="1" dirty="0" smtClean="0">
                <a:solidFill>
                  <a:srgbClr val="FFC000"/>
                </a:solidFill>
                <a:latin typeface="Franklin Gothic Heavy" pitchFamily="34" charset="0"/>
              </a:rPr>
              <a:t>И ни капли не грустили!</a:t>
            </a:r>
            <a:endParaRPr lang="ru-RU" i="1" dirty="0">
              <a:solidFill>
                <a:srgbClr val="FFC000"/>
              </a:solidFill>
              <a:latin typeface="Franklin Gothic Heavy" pitchFamily="34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P1070346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23528" y="476672"/>
            <a:ext cx="4248472" cy="3600400"/>
          </a:xfrm>
          <a:prstGeom prst="rect">
            <a:avLst/>
          </a:prstGeom>
          <a:noFill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718050" y="1691282"/>
            <a:ext cx="4170363" cy="353791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275856" y="5805264"/>
            <a:ext cx="4536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dirty="0" smtClean="0">
                <a:solidFill>
                  <a:srgbClr val="FFC000"/>
                </a:solidFill>
                <a:latin typeface="Franklin Gothic Heavy" pitchFamily="34" charset="0"/>
              </a:rPr>
              <a:t>Мы бабуле помогали </a:t>
            </a:r>
          </a:p>
          <a:p>
            <a:r>
              <a:rPr lang="ru-RU" dirty="0" smtClean="0">
                <a:solidFill>
                  <a:srgbClr val="FFC000"/>
                </a:solidFill>
                <a:latin typeface="Franklin Gothic Heavy" pitchFamily="34" charset="0"/>
              </a:rPr>
              <a:t>И нисколько не устали! </a:t>
            </a:r>
            <a:endParaRPr lang="ru-RU" dirty="0">
              <a:solidFill>
                <a:srgbClr val="FFC000"/>
              </a:solidFill>
              <a:latin typeface="Franklin Gothic Heavy" pitchFamily="34" charset="0"/>
            </a:endParaRPr>
          </a:p>
        </p:txBody>
      </p:sp>
      <p:pic>
        <p:nvPicPr>
          <p:cNvPr id="5" name="Picture 6" descr="MCj03541120000[1]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rot="20504444">
            <a:off x="251520" y="4365104"/>
            <a:ext cx="1720155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640</TotalTime>
  <Words>514</Words>
  <Application>Microsoft Office PowerPoint</Application>
  <PresentationFormat>Экран (4:3)</PresentationFormat>
  <Paragraphs>102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Есть в природе нашего народа вечные, особые черты.  Не берут ни годы, ни невзгоды, ни капризы ветреные моды –  От души они, от доброты.  Гость, войди! Традиций не нарушим! С ним чайку всегда попьём.  Всем известно русское радушье, хлебосольство и открытый дом.  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Дима</dc:creator>
  <cp:lastModifiedBy>Петрова Евгения</cp:lastModifiedBy>
  <cp:revision>68</cp:revision>
  <dcterms:created xsi:type="dcterms:W3CDTF">2010-11-20T17:20:06Z</dcterms:created>
  <dcterms:modified xsi:type="dcterms:W3CDTF">2020-09-20T16:09:45Z</dcterms:modified>
</cp:coreProperties>
</file>