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75" r:id="rId3"/>
    <p:sldId id="279" r:id="rId4"/>
    <p:sldId id="280" r:id="rId5"/>
    <p:sldId id="278" r:id="rId6"/>
    <p:sldId id="277" r:id="rId7"/>
    <p:sldId id="276" r:id="rId8"/>
    <p:sldId id="282" r:id="rId9"/>
    <p:sldId id="269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94" autoAdjust="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33CBA-2502-434A-928C-6EC6967F259D}" type="doc">
      <dgm:prSet loTypeId="urn:microsoft.com/office/officeart/2005/8/layout/cycle2" loCatId="cycle" qsTypeId="urn:microsoft.com/office/officeart/2005/8/quickstyle/simple1" qsCatId="simple" csTypeId="urn:microsoft.com/office/officeart/2005/8/colors/accent1_1" csCatId="accent1" phldr="1"/>
      <dgm:spPr/>
      <dgm:t>
        <a:bodyPr rtlCol="0"/>
        <a:lstStyle/>
        <a:p>
          <a:pPr rtl="0"/>
          <a:endParaRPr lang="en-US"/>
        </a:p>
      </dgm:t>
    </dgm:pt>
    <dgm:pt modelId="{012EDDC6-207F-4EE3-9DEB-146599520561}">
      <dgm:prSet phldrT="[Text]"/>
      <dgm:spPr/>
      <dgm:t>
        <a:bodyPr rtlCol="0"/>
        <a:lstStyle/>
        <a:p>
          <a:pPr rtl="0"/>
          <a:r>
            <a:rPr lang="ru-RU" noProof="0" dirty="0" smtClean="0"/>
            <a:t>Экологическое образование</a:t>
          </a:r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Step 1 title"/>
        </a:ext>
      </dgm:extLst>
    </dgm:pt>
    <dgm:pt modelId="{1850CBD5-1A99-4F4F-897C-451AA66F1516}" type="parTrans" cxnId="{A9676025-22BC-4F10-8860-B270A6112553}">
      <dgm:prSet/>
      <dgm:spPr/>
      <dgm:t>
        <a:bodyPr rtlCol="0"/>
        <a:lstStyle/>
        <a:p>
          <a:pPr rtl="0"/>
          <a:endParaRPr lang="ru-RU" noProof="0" dirty="0"/>
        </a:p>
      </dgm:t>
    </dgm:pt>
    <dgm:pt modelId="{7985EE53-BD3D-4DB3-B5BD-6B9FFA75B9E6}" type="sibTrans" cxnId="{A9676025-22BC-4F10-8860-B270A6112553}">
      <dgm:prSet/>
      <dgm:spPr/>
      <dgm:t>
        <a:bodyPr rtlCol="0"/>
        <a:lstStyle/>
        <a:p>
          <a:pPr rtl="0"/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Arrow between Step 1 and Step 2"/>
        </a:ext>
      </dgm:extLst>
    </dgm:pt>
    <dgm:pt modelId="{38FB0022-09EC-4D6F-86C0-C813C6F2F39A}">
      <dgm:prSet phldrT="[Text]"/>
      <dgm:spPr/>
      <dgm:t>
        <a:bodyPr rtlCol="0"/>
        <a:lstStyle/>
        <a:p>
          <a:pPr rtl="0"/>
          <a:r>
            <a:rPr lang="ru-RU" noProof="0" dirty="0" smtClean="0"/>
            <a:t>Экологическое просвещение</a:t>
          </a:r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Step 3 title"/>
        </a:ext>
      </dgm:extLst>
    </dgm:pt>
    <dgm:pt modelId="{A0BBE5C2-C8CF-4F12-974F-53039E6D00EC}" type="parTrans" cxnId="{9A1C775D-7DDB-48F9-97D9-490A63DE2A86}">
      <dgm:prSet/>
      <dgm:spPr/>
      <dgm:t>
        <a:bodyPr rtlCol="0"/>
        <a:lstStyle/>
        <a:p>
          <a:pPr rtl="0"/>
          <a:endParaRPr lang="ru-RU" noProof="0" dirty="0"/>
        </a:p>
      </dgm:t>
    </dgm:pt>
    <dgm:pt modelId="{EA86A114-EBD1-49CF-AB76-042FF3D636A5}" type="sibTrans" cxnId="{9A1C775D-7DDB-48F9-97D9-490A63DE2A86}">
      <dgm:prSet/>
      <dgm:spPr/>
      <dgm:t>
        <a:bodyPr rtlCol="0"/>
        <a:lstStyle/>
        <a:p>
          <a:pPr rtl="0"/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Arrow between Step 3 and Step 4"/>
        </a:ext>
      </dgm:extLst>
    </dgm:pt>
    <dgm:pt modelId="{DA2EE66E-1894-4E15-A659-CCDCFE4DAD65}">
      <dgm:prSet phldrT="[Text]"/>
      <dgm:spPr/>
      <dgm:t>
        <a:bodyPr rtlCol="0"/>
        <a:lstStyle/>
        <a:p>
          <a:pPr rtl="0"/>
          <a:r>
            <a:rPr lang="ru-RU" noProof="0" dirty="0" smtClean="0"/>
            <a:t>Экологическое воспитание</a:t>
          </a:r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Step 2 title"/>
        </a:ext>
      </dgm:extLst>
    </dgm:pt>
    <dgm:pt modelId="{21005F9D-878A-4CC9-A13A-8A9C577A9239}" type="parTrans" cxnId="{64DAF508-E1BA-4EDC-A97D-EE1A011CB9E0}">
      <dgm:prSet/>
      <dgm:spPr/>
      <dgm:t>
        <a:bodyPr rtlCol="0"/>
        <a:lstStyle/>
        <a:p>
          <a:pPr rtl="0"/>
          <a:endParaRPr lang="ru-RU" noProof="0" dirty="0"/>
        </a:p>
      </dgm:t>
    </dgm:pt>
    <dgm:pt modelId="{612BA10D-4F4F-4BF6-9059-06A94BDAF34E}" type="sibTrans" cxnId="{64DAF508-E1BA-4EDC-A97D-EE1A011CB9E0}">
      <dgm:prSet/>
      <dgm:spPr/>
      <dgm:t>
        <a:bodyPr rtlCol="0"/>
        <a:lstStyle/>
        <a:p>
          <a:pPr rtl="0"/>
          <a:endParaRPr lang="ru-RU" noProof="0" dirty="0"/>
        </a:p>
      </dgm:t>
      <dgm:extLst>
        <a:ext uri="{E40237B7-FDA0-4F09-8148-C483321AD2D9}">
          <dgm14:cNvPr xmlns:dgm14="http://schemas.microsoft.com/office/drawing/2010/diagram" id="0" name="" title="Arrow between Step 2 and Step 3"/>
        </a:ext>
      </dgm:extLst>
    </dgm:pt>
    <dgm:pt modelId="{EA3ADED0-C9AD-4C17-98CE-D872DACD90E8}" type="pres">
      <dgm:prSet presAssocID="{13633CBA-2502-434A-928C-6EC6967F259D}" presName="cycle" presStyleCnt="0">
        <dgm:presLayoutVars>
          <dgm:dir/>
          <dgm:resizeHandles val="exact"/>
        </dgm:presLayoutVars>
      </dgm:prSet>
      <dgm:spPr/>
      <dgm:t>
        <a:bodyPr rtlCol="0"/>
        <a:lstStyle/>
        <a:p>
          <a:pPr rtl="0"/>
          <a:endParaRPr lang="en-US"/>
        </a:p>
      </dgm:t>
    </dgm:pt>
    <dgm:pt modelId="{558890D5-4F42-4C33-B381-CD393B37A1FF}" type="pres">
      <dgm:prSet presAssocID="{012EDDC6-207F-4EE3-9DEB-146599520561}" presName="node" presStyleLbl="node1" presStyleIdx="0" presStyleCnt="3">
        <dgm:presLayoutVars>
          <dgm:bulletEnabled val="1"/>
        </dgm:presLayoutVars>
      </dgm:prSet>
      <dgm:spPr/>
      <dgm:t>
        <a:bodyPr rtlCol="0"/>
        <a:lstStyle/>
        <a:p>
          <a:pPr rtl="0"/>
          <a:endParaRPr lang="en-US"/>
        </a:p>
      </dgm:t>
    </dgm:pt>
    <dgm:pt modelId="{973C755A-5077-47FB-BDC0-FF7A84FD3F26}" type="pres">
      <dgm:prSet presAssocID="{7985EE53-BD3D-4DB3-B5BD-6B9FFA75B9E6}" presName="sibTrans" presStyleLbl="sibTrans2D1" presStyleIdx="0" presStyleCnt="3"/>
      <dgm:spPr/>
      <dgm:t>
        <a:bodyPr rtlCol="0"/>
        <a:lstStyle/>
        <a:p>
          <a:pPr rtl="0"/>
          <a:endParaRPr lang="en-US"/>
        </a:p>
      </dgm:t>
    </dgm:pt>
    <dgm:pt modelId="{746707A3-847D-4DEF-8437-C19565999197}" type="pres">
      <dgm:prSet presAssocID="{7985EE53-BD3D-4DB3-B5BD-6B9FFA75B9E6}" presName="connectorText" presStyleLbl="sibTrans2D1" presStyleIdx="0" presStyleCnt="3"/>
      <dgm:spPr/>
      <dgm:t>
        <a:bodyPr rtlCol="0"/>
        <a:lstStyle/>
        <a:p>
          <a:pPr rtl="0"/>
          <a:endParaRPr lang="en-US"/>
        </a:p>
      </dgm:t>
    </dgm:pt>
    <dgm:pt modelId="{7C5A343C-E262-450D-959C-A644EA0CABBE}" type="pres">
      <dgm:prSet presAssocID="{DA2EE66E-1894-4E15-A659-CCDCFE4DAD65}" presName="node" presStyleLbl="node1" presStyleIdx="1" presStyleCnt="3">
        <dgm:presLayoutVars>
          <dgm:bulletEnabled val="1"/>
        </dgm:presLayoutVars>
      </dgm:prSet>
      <dgm:spPr/>
      <dgm:t>
        <a:bodyPr rtlCol="0"/>
        <a:lstStyle/>
        <a:p>
          <a:pPr rtl="0"/>
          <a:endParaRPr lang="en-US"/>
        </a:p>
      </dgm:t>
    </dgm:pt>
    <dgm:pt modelId="{719BC63E-F731-4648-BC28-EDC25FC57AA9}" type="pres">
      <dgm:prSet presAssocID="{612BA10D-4F4F-4BF6-9059-06A94BDAF34E}" presName="sibTrans" presStyleLbl="sibTrans2D1" presStyleIdx="1" presStyleCnt="3"/>
      <dgm:spPr/>
      <dgm:t>
        <a:bodyPr rtlCol="0"/>
        <a:lstStyle/>
        <a:p>
          <a:pPr rtl="0"/>
          <a:endParaRPr lang="en-US"/>
        </a:p>
      </dgm:t>
    </dgm:pt>
    <dgm:pt modelId="{018B9E75-742E-4303-A16C-8A821310EF15}" type="pres">
      <dgm:prSet presAssocID="{612BA10D-4F4F-4BF6-9059-06A94BDAF34E}" presName="connectorText" presStyleLbl="sibTrans2D1" presStyleIdx="1" presStyleCnt="3"/>
      <dgm:spPr/>
      <dgm:t>
        <a:bodyPr rtlCol="0"/>
        <a:lstStyle/>
        <a:p>
          <a:pPr rtl="0"/>
          <a:endParaRPr lang="en-US"/>
        </a:p>
      </dgm:t>
    </dgm:pt>
    <dgm:pt modelId="{91CB6799-0928-4E01-9EDA-41B17BB04FAF}" type="pres">
      <dgm:prSet presAssocID="{38FB0022-09EC-4D6F-86C0-C813C6F2F39A}" presName="node" presStyleLbl="node1" presStyleIdx="2" presStyleCnt="3">
        <dgm:presLayoutVars>
          <dgm:bulletEnabled val="1"/>
        </dgm:presLayoutVars>
      </dgm:prSet>
      <dgm:spPr/>
      <dgm:t>
        <a:bodyPr rtlCol="0"/>
        <a:lstStyle/>
        <a:p>
          <a:pPr rtl="0"/>
          <a:endParaRPr lang="en-US"/>
        </a:p>
      </dgm:t>
    </dgm:pt>
    <dgm:pt modelId="{3701657F-6946-4A4C-877D-2A88A526B7E1}" type="pres">
      <dgm:prSet presAssocID="{EA86A114-EBD1-49CF-AB76-042FF3D636A5}" presName="sibTrans" presStyleLbl="sibTrans2D1" presStyleIdx="2" presStyleCnt="3"/>
      <dgm:spPr/>
      <dgm:t>
        <a:bodyPr rtlCol="0"/>
        <a:lstStyle/>
        <a:p>
          <a:pPr rtl="0"/>
          <a:endParaRPr lang="en-US"/>
        </a:p>
      </dgm:t>
    </dgm:pt>
    <dgm:pt modelId="{A60042D3-910C-4160-96CD-1A63C2C4C0FB}" type="pres">
      <dgm:prSet presAssocID="{EA86A114-EBD1-49CF-AB76-042FF3D636A5}" presName="connectorText" presStyleLbl="sibTrans2D1" presStyleIdx="2" presStyleCnt="3"/>
      <dgm:spPr/>
      <dgm:t>
        <a:bodyPr rtlCol="0"/>
        <a:lstStyle/>
        <a:p>
          <a:pPr rtl="0"/>
          <a:endParaRPr lang="en-US"/>
        </a:p>
      </dgm:t>
    </dgm:pt>
  </dgm:ptLst>
  <dgm:cxnLst>
    <dgm:cxn modelId="{22D86A64-D851-411D-98DD-66DB08D887DE}" type="presOf" srcId="{012EDDC6-207F-4EE3-9DEB-146599520561}" destId="{558890D5-4F42-4C33-B381-CD393B37A1FF}" srcOrd="0" destOrd="0" presId="urn:microsoft.com/office/officeart/2005/8/layout/cycle2"/>
    <dgm:cxn modelId="{5637A8D1-6DDD-43E0-A654-B84F12CA0E6D}" type="presOf" srcId="{EA86A114-EBD1-49CF-AB76-042FF3D636A5}" destId="{A60042D3-910C-4160-96CD-1A63C2C4C0FB}" srcOrd="1" destOrd="0" presId="urn:microsoft.com/office/officeart/2005/8/layout/cycle2"/>
    <dgm:cxn modelId="{2E4A0F44-C22C-4A79-B441-BE1F243004F3}" type="presOf" srcId="{612BA10D-4F4F-4BF6-9059-06A94BDAF34E}" destId="{719BC63E-F731-4648-BC28-EDC25FC57AA9}" srcOrd="0" destOrd="0" presId="urn:microsoft.com/office/officeart/2005/8/layout/cycle2"/>
    <dgm:cxn modelId="{E6D814D4-FE86-41BE-AC34-7861C8901BCD}" type="presOf" srcId="{13633CBA-2502-434A-928C-6EC6967F259D}" destId="{EA3ADED0-C9AD-4C17-98CE-D872DACD90E8}" srcOrd="0" destOrd="0" presId="urn:microsoft.com/office/officeart/2005/8/layout/cycle2"/>
    <dgm:cxn modelId="{70A15E49-F97C-4E32-8474-DA58034FE49C}" type="presOf" srcId="{7985EE53-BD3D-4DB3-B5BD-6B9FFA75B9E6}" destId="{746707A3-847D-4DEF-8437-C19565999197}" srcOrd="1" destOrd="0" presId="urn:microsoft.com/office/officeart/2005/8/layout/cycle2"/>
    <dgm:cxn modelId="{64DAF508-E1BA-4EDC-A97D-EE1A011CB9E0}" srcId="{13633CBA-2502-434A-928C-6EC6967F259D}" destId="{DA2EE66E-1894-4E15-A659-CCDCFE4DAD65}" srcOrd="1" destOrd="0" parTransId="{21005F9D-878A-4CC9-A13A-8A9C577A9239}" sibTransId="{612BA10D-4F4F-4BF6-9059-06A94BDAF34E}"/>
    <dgm:cxn modelId="{08C26720-4CBB-4226-9FAA-5FA72C464F41}" type="presOf" srcId="{612BA10D-4F4F-4BF6-9059-06A94BDAF34E}" destId="{018B9E75-742E-4303-A16C-8A821310EF15}" srcOrd="1" destOrd="0" presId="urn:microsoft.com/office/officeart/2005/8/layout/cycle2"/>
    <dgm:cxn modelId="{A9676025-22BC-4F10-8860-B270A6112553}" srcId="{13633CBA-2502-434A-928C-6EC6967F259D}" destId="{012EDDC6-207F-4EE3-9DEB-146599520561}" srcOrd="0" destOrd="0" parTransId="{1850CBD5-1A99-4F4F-897C-451AA66F1516}" sibTransId="{7985EE53-BD3D-4DB3-B5BD-6B9FFA75B9E6}"/>
    <dgm:cxn modelId="{9A1C775D-7DDB-48F9-97D9-490A63DE2A86}" srcId="{13633CBA-2502-434A-928C-6EC6967F259D}" destId="{38FB0022-09EC-4D6F-86C0-C813C6F2F39A}" srcOrd="2" destOrd="0" parTransId="{A0BBE5C2-C8CF-4F12-974F-53039E6D00EC}" sibTransId="{EA86A114-EBD1-49CF-AB76-042FF3D636A5}"/>
    <dgm:cxn modelId="{04CB5DA5-3FF2-4B6D-8DE7-1F090C09BE47}" type="presOf" srcId="{EA86A114-EBD1-49CF-AB76-042FF3D636A5}" destId="{3701657F-6946-4A4C-877D-2A88A526B7E1}" srcOrd="0" destOrd="0" presId="urn:microsoft.com/office/officeart/2005/8/layout/cycle2"/>
    <dgm:cxn modelId="{8426E189-4684-4E41-AAAC-C4772D18A644}" type="presOf" srcId="{38FB0022-09EC-4D6F-86C0-C813C6F2F39A}" destId="{91CB6799-0928-4E01-9EDA-41B17BB04FAF}" srcOrd="0" destOrd="0" presId="urn:microsoft.com/office/officeart/2005/8/layout/cycle2"/>
    <dgm:cxn modelId="{54F8772A-7F81-4F90-B03D-21A18269F8D4}" type="presOf" srcId="{DA2EE66E-1894-4E15-A659-CCDCFE4DAD65}" destId="{7C5A343C-E262-450D-959C-A644EA0CABBE}" srcOrd="0" destOrd="0" presId="urn:microsoft.com/office/officeart/2005/8/layout/cycle2"/>
    <dgm:cxn modelId="{6BAAF43C-7E5B-435B-A7D7-29098A98B81E}" type="presOf" srcId="{7985EE53-BD3D-4DB3-B5BD-6B9FFA75B9E6}" destId="{973C755A-5077-47FB-BDC0-FF7A84FD3F26}" srcOrd="0" destOrd="0" presId="urn:microsoft.com/office/officeart/2005/8/layout/cycle2"/>
    <dgm:cxn modelId="{DFA86892-7D69-4BFB-B34F-2C8C07271E8B}" type="presParOf" srcId="{EA3ADED0-C9AD-4C17-98CE-D872DACD90E8}" destId="{558890D5-4F42-4C33-B381-CD393B37A1FF}" srcOrd="0" destOrd="0" presId="urn:microsoft.com/office/officeart/2005/8/layout/cycle2"/>
    <dgm:cxn modelId="{7F9B98CF-1D17-4778-A91B-7B74EBAA0FA8}" type="presParOf" srcId="{EA3ADED0-C9AD-4C17-98CE-D872DACD90E8}" destId="{973C755A-5077-47FB-BDC0-FF7A84FD3F26}" srcOrd="1" destOrd="0" presId="urn:microsoft.com/office/officeart/2005/8/layout/cycle2"/>
    <dgm:cxn modelId="{58B0DBF7-4E3D-49F6-8D26-ACACE46843EA}" type="presParOf" srcId="{973C755A-5077-47FB-BDC0-FF7A84FD3F26}" destId="{746707A3-847D-4DEF-8437-C19565999197}" srcOrd="0" destOrd="0" presId="urn:microsoft.com/office/officeart/2005/8/layout/cycle2"/>
    <dgm:cxn modelId="{381EE5FA-8238-4893-AAE3-669FE20776B0}" type="presParOf" srcId="{EA3ADED0-C9AD-4C17-98CE-D872DACD90E8}" destId="{7C5A343C-E262-450D-959C-A644EA0CABBE}" srcOrd="2" destOrd="0" presId="urn:microsoft.com/office/officeart/2005/8/layout/cycle2"/>
    <dgm:cxn modelId="{516E789B-A1EF-4A99-AEAC-BA725AC33E92}" type="presParOf" srcId="{EA3ADED0-C9AD-4C17-98CE-D872DACD90E8}" destId="{719BC63E-F731-4648-BC28-EDC25FC57AA9}" srcOrd="3" destOrd="0" presId="urn:microsoft.com/office/officeart/2005/8/layout/cycle2"/>
    <dgm:cxn modelId="{13FBEBCD-DC9D-4FEF-AE29-4C9E0849BF3F}" type="presParOf" srcId="{719BC63E-F731-4648-BC28-EDC25FC57AA9}" destId="{018B9E75-742E-4303-A16C-8A821310EF15}" srcOrd="0" destOrd="0" presId="urn:microsoft.com/office/officeart/2005/8/layout/cycle2"/>
    <dgm:cxn modelId="{FB008668-0FF3-46C7-8959-1F236FB4F4D0}" type="presParOf" srcId="{EA3ADED0-C9AD-4C17-98CE-D872DACD90E8}" destId="{91CB6799-0928-4E01-9EDA-41B17BB04FAF}" srcOrd="4" destOrd="0" presId="urn:microsoft.com/office/officeart/2005/8/layout/cycle2"/>
    <dgm:cxn modelId="{971F10E2-5CED-4C4E-9252-D755753EA2E9}" type="presParOf" srcId="{EA3ADED0-C9AD-4C17-98CE-D872DACD90E8}" destId="{3701657F-6946-4A4C-877D-2A88A526B7E1}" srcOrd="5" destOrd="0" presId="urn:microsoft.com/office/officeart/2005/8/layout/cycle2"/>
    <dgm:cxn modelId="{A68F6CC6-1A0A-4333-8003-8FEDD4F0E677}" type="presParOf" srcId="{3701657F-6946-4A4C-877D-2A88A526B7E1}" destId="{A60042D3-910C-4160-96CD-1A63C2C4C0F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CA8D8D-3AD2-4B7F-9565-90C6D80911C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61804B-5F92-4FD9-9107-CB07FE8AE68B}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Форма работы</a:t>
          </a:r>
          <a:endParaRPr lang="ru-RU" sz="1400" dirty="0">
            <a:solidFill>
              <a:schemeClr val="tx2"/>
            </a:solidFill>
          </a:endParaRPr>
        </a:p>
      </dgm:t>
    </dgm:pt>
    <dgm:pt modelId="{EA80BC41-E53A-404E-9C44-DD1D1D64F69E}" type="parTrans" cxnId="{213F6DCA-09D3-413B-BF61-DD836919CD67}">
      <dgm:prSet/>
      <dgm:spPr/>
      <dgm:t>
        <a:bodyPr/>
        <a:lstStyle/>
        <a:p>
          <a:endParaRPr lang="ru-RU"/>
        </a:p>
      </dgm:t>
    </dgm:pt>
    <dgm:pt modelId="{320130A2-DFEF-48DB-B19C-ED17E6A8EF20}" type="sibTrans" cxnId="{213F6DCA-09D3-413B-BF61-DD836919CD67}">
      <dgm:prSet/>
      <dgm:spPr/>
      <dgm:t>
        <a:bodyPr/>
        <a:lstStyle/>
        <a:p>
          <a:endParaRPr lang="ru-RU"/>
        </a:p>
      </dgm:t>
    </dgm:pt>
    <dgm:pt modelId="{1C8F3C7B-1743-4F23-A3FF-FC506EC6B9E5}" type="asst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Экологическая школа</a:t>
          </a:r>
          <a:endParaRPr lang="ru-RU" sz="1400" dirty="0">
            <a:solidFill>
              <a:schemeClr val="tx2"/>
            </a:solidFill>
          </a:endParaRPr>
        </a:p>
      </dgm:t>
    </dgm:pt>
    <dgm:pt modelId="{E845AEC5-65BA-4AA0-9C70-3B4C550F310C}" type="parTrans" cxnId="{1E2581F3-C198-4D68-AB88-06559F4841D8}">
      <dgm:prSet/>
      <dgm:spPr/>
      <dgm:t>
        <a:bodyPr/>
        <a:lstStyle/>
        <a:p>
          <a:endParaRPr lang="ru-RU"/>
        </a:p>
      </dgm:t>
    </dgm:pt>
    <dgm:pt modelId="{DC0D63C1-A08E-4E59-9D1A-6D90D89585AE}" type="sibTrans" cxnId="{1E2581F3-C198-4D68-AB88-06559F4841D8}">
      <dgm:prSet/>
      <dgm:spPr/>
      <dgm:t>
        <a:bodyPr/>
        <a:lstStyle/>
        <a:p>
          <a:endParaRPr lang="ru-RU"/>
        </a:p>
      </dgm:t>
    </dgm:pt>
    <dgm:pt modelId="{71FED0A4-390B-404F-9855-7948E56FF34E}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Творческие группы</a:t>
          </a:r>
          <a:endParaRPr lang="ru-RU" sz="1400" dirty="0">
            <a:solidFill>
              <a:schemeClr val="tx2"/>
            </a:solidFill>
          </a:endParaRPr>
        </a:p>
      </dgm:t>
    </dgm:pt>
    <dgm:pt modelId="{53A6EA36-4344-4271-B680-2656C928D90E}" type="parTrans" cxnId="{23043915-AA21-44B9-9B5D-7B30410A8141}">
      <dgm:prSet/>
      <dgm:spPr/>
      <dgm:t>
        <a:bodyPr/>
        <a:lstStyle/>
        <a:p>
          <a:endParaRPr lang="ru-RU"/>
        </a:p>
      </dgm:t>
    </dgm:pt>
    <dgm:pt modelId="{93AAD371-DCAF-4468-8555-8A9F80B4EB62}" type="sibTrans" cxnId="{23043915-AA21-44B9-9B5D-7B30410A8141}">
      <dgm:prSet/>
      <dgm:spPr/>
      <dgm:t>
        <a:bodyPr/>
        <a:lstStyle/>
        <a:p>
          <a:endParaRPr lang="ru-RU"/>
        </a:p>
      </dgm:t>
    </dgm:pt>
    <dgm:pt modelId="{B482562A-98B3-4C0C-8110-337D4F8C5534}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dirty="0" err="1" smtClean="0">
              <a:solidFill>
                <a:schemeClr val="tx2"/>
              </a:solidFill>
            </a:rPr>
            <a:t>Подсоветы</a:t>
          </a:r>
          <a:r>
            <a:rPr lang="ru-RU" sz="1400" dirty="0" smtClean="0">
              <a:solidFill>
                <a:schemeClr val="tx2"/>
              </a:solidFill>
            </a:rPr>
            <a:t>, консультации</a:t>
          </a:r>
          <a:endParaRPr lang="ru-RU" sz="1400" dirty="0">
            <a:solidFill>
              <a:schemeClr val="tx2"/>
            </a:solidFill>
          </a:endParaRPr>
        </a:p>
      </dgm:t>
    </dgm:pt>
    <dgm:pt modelId="{35CAC738-6066-4A22-9346-0E50FC9EA8C6}" type="parTrans" cxnId="{C3273159-F8DA-475A-B0E8-6C97F69E4EF4}">
      <dgm:prSet/>
      <dgm:spPr/>
      <dgm:t>
        <a:bodyPr/>
        <a:lstStyle/>
        <a:p>
          <a:endParaRPr lang="ru-RU"/>
        </a:p>
      </dgm:t>
    </dgm:pt>
    <dgm:pt modelId="{5894CB56-D0B2-4548-8CA5-8E88D7A2B103}" type="sibTrans" cxnId="{C3273159-F8DA-475A-B0E8-6C97F69E4EF4}">
      <dgm:prSet/>
      <dgm:spPr/>
      <dgm:t>
        <a:bodyPr/>
        <a:lstStyle/>
        <a:p>
          <a:endParaRPr lang="ru-RU"/>
        </a:p>
      </dgm:t>
    </dgm:pt>
    <dgm:pt modelId="{FF48D026-75E3-45A7-A025-5ED60B8122DC}">
      <dgm:prSet phldrT="[Текст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dirty="0" smtClean="0">
              <a:solidFill>
                <a:schemeClr val="tx2"/>
              </a:solidFill>
            </a:rPr>
            <a:t>Видеотренинги</a:t>
          </a:r>
          <a:endParaRPr lang="ru-RU" sz="1400" dirty="0">
            <a:solidFill>
              <a:schemeClr val="tx2"/>
            </a:solidFill>
          </a:endParaRPr>
        </a:p>
      </dgm:t>
    </dgm:pt>
    <dgm:pt modelId="{3A989EC0-6A61-41A3-B409-D8934C347B71}" type="parTrans" cxnId="{1732FA99-E55C-4A65-94A8-FFF8F3AD6FBF}">
      <dgm:prSet/>
      <dgm:spPr/>
      <dgm:t>
        <a:bodyPr/>
        <a:lstStyle/>
        <a:p>
          <a:endParaRPr lang="ru-RU"/>
        </a:p>
      </dgm:t>
    </dgm:pt>
    <dgm:pt modelId="{135A12E9-9128-4FCF-9BA0-39E24F6DFDDC}" type="sibTrans" cxnId="{1732FA99-E55C-4A65-94A8-FFF8F3AD6FBF}">
      <dgm:prSet/>
      <dgm:spPr/>
      <dgm:t>
        <a:bodyPr/>
        <a:lstStyle/>
        <a:p>
          <a:endParaRPr lang="ru-RU"/>
        </a:p>
      </dgm:t>
    </dgm:pt>
    <dgm:pt modelId="{DCEC4A8F-0A22-4F43-911D-AA45186BE73E}">
      <dgm:prSet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400" noProof="0" dirty="0" smtClean="0">
              <a:solidFill>
                <a:schemeClr val="tx2"/>
              </a:solidFill>
            </a:rPr>
            <a:t>Практические семинары</a:t>
          </a:r>
          <a:endParaRPr lang="ru-RU" sz="1400" dirty="0">
            <a:solidFill>
              <a:schemeClr val="tx2"/>
            </a:solidFill>
          </a:endParaRPr>
        </a:p>
      </dgm:t>
    </dgm:pt>
    <dgm:pt modelId="{6520BEE7-151D-4456-84D1-BBEF5B83B862}" type="parTrans" cxnId="{DAE4D609-3C59-40CA-967E-38AE0CF6250F}">
      <dgm:prSet/>
      <dgm:spPr/>
      <dgm:t>
        <a:bodyPr/>
        <a:lstStyle/>
        <a:p>
          <a:endParaRPr lang="ru-RU"/>
        </a:p>
      </dgm:t>
    </dgm:pt>
    <dgm:pt modelId="{C6C17424-410B-4EF0-85AB-D3A5C6E67B3E}" type="sibTrans" cxnId="{DAE4D609-3C59-40CA-967E-38AE0CF6250F}">
      <dgm:prSet/>
      <dgm:spPr/>
      <dgm:t>
        <a:bodyPr/>
        <a:lstStyle/>
        <a:p>
          <a:endParaRPr lang="ru-RU"/>
        </a:p>
      </dgm:t>
    </dgm:pt>
    <dgm:pt modelId="{A35A7A94-F080-485B-9C90-E0D5C25D0145}" type="pres">
      <dgm:prSet presAssocID="{24CA8D8D-3AD2-4B7F-9565-90C6D80911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31E5E9F-F716-4D07-81FC-D69F4CECB923}" type="pres">
      <dgm:prSet presAssocID="{F161804B-5F92-4FD9-9107-CB07FE8AE68B}" presName="hierRoot1" presStyleCnt="0">
        <dgm:presLayoutVars>
          <dgm:hierBranch val="init"/>
        </dgm:presLayoutVars>
      </dgm:prSet>
      <dgm:spPr/>
    </dgm:pt>
    <dgm:pt modelId="{90C1D57F-2806-4123-80F4-6C654E934FFD}" type="pres">
      <dgm:prSet presAssocID="{F161804B-5F92-4FD9-9107-CB07FE8AE68B}" presName="rootComposite1" presStyleCnt="0"/>
      <dgm:spPr/>
    </dgm:pt>
    <dgm:pt modelId="{23BBE61F-1EA8-4EDE-BC6C-033575654E3F}" type="pres">
      <dgm:prSet presAssocID="{F161804B-5F92-4FD9-9107-CB07FE8AE68B}" presName="rootText1" presStyleLbl="node0" presStyleIdx="0" presStyleCnt="2">
        <dgm:presLayoutVars>
          <dgm:chPref val="3"/>
        </dgm:presLayoutVars>
      </dgm:prSet>
      <dgm:spPr/>
    </dgm:pt>
    <dgm:pt modelId="{E3568DCB-2F79-47B3-8B0B-F6BC6E413BD5}" type="pres">
      <dgm:prSet presAssocID="{F161804B-5F92-4FD9-9107-CB07FE8AE68B}" presName="rootConnector1" presStyleLbl="node1" presStyleIdx="0" presStyleCnt="0"/>
      <dgm:spPr/>
    </dgm:pt>
    <dgm:pt modelId="{A78E474D-2DC0-45D0-805C-2B2927D2138D}" type="pres">
      <dgm:prSet presAssocID="{F161804B-5F92-4FD9-9107-CB07FE8AE68B}" presName="hierChild2" presStyleCnt="0"/>
      <dgm:spPr/>
    </dgm:pt>
    <dgm:pt modelId="{FA62D5A1-FAC0-4B12-A17B-26E9811FDFD5}" type="pres">
      <dgm:prSet presAssocID="{53A6EA36-4344-4271-B680-2656C928D90E}" presName="Name37" presStyleLbl="parChTrans1D2" presStyleIdx="0" presStyleCnt="4"/>
      <dgm:spPr/>
    </dgm:pt>
    <dgm:pt modelId="{E3C8A17B-A421-4DB8-A337-A19D03C20CE6}" type="pres">
      <dgm:prSet presAssocID="{71FED0A4-390B-404F-9855-7948E56FF34E}" presName="hierRoot2" presStyleCnt="0">
        <dgm:presLayoutVars>
          <dgm:hierBranch val="init"/>
        </dgm:presLayoutVars>
      </dgm:prSet>
      <dgm:spPr/>
    </dgm:pt>
    <dgm:pt modelId="{FA3CE7B5-7D9A-4ADD-841E-178F15798BE6}" type="pres">
      <dgm:prSet presAssocID="{71FED0A4-390B-404F-9855-7948E56FF34E}" presName="rootComposite" presStyleCnt="0"/>
      <dgm:spPr/>
    </dgm:pt>
    <dgm:pt modelId="{9E8AD32C-4AEF-4945-A7DA-93CCD28FF1F4}" type="pres">
      <dgm:prSet presAssocID="{71FED0A4-390B-404F-9855-7948E56FF34E}" presName="rootText" presStyleLbl="node2" presStyleIdx="0" presStyleCnt="3">
        <dgm:presLayoutVars>
          <dgm:chPref val="3"/>
        </dgm:presLayoutVars>
      </dgm:prSet>
      <dgm:spPr/>
    </dgm:pt>
    <dgm:pt modelId="{2C9F814E-B40F-4790-BFFC-871B9B7C09F6}" type="pres">
      <dgm:prSet presAssocID="{71FED0A4-390B-404F-9855-7948E56FF34E}" presName="rootConnector" presStyleLbl="node2" presStyleIdx="0" presStyleCnt="3"/>
      <dgm:spPr/>
    </dgm:pt>
    <dgm:pt modelId="{47656AAF-5E89-4D64-99E2-23E15D7A3059}" type="pres">
      <dgm:prSet presAssocID="{71FED0A4-390B-404F-9855-7948E56FF34E}" presName="hierChild4" presStyleCnt="0"/>
      <dgm:spPr/>
    </dgm:pt>
    <dgm:pt modelId="{5D7E5299-AC3B-4478-A0C6-66D80A965D69}" type="pres">
      <dgm:prSet presAssocID="{71FED0A4-390B-404F-9855-7948E56FF34E}" presName="hierChild5" presStyleCnt="0"/>
      <dgm:spPr/>
    </dgm:pt>
    <dgm:pt modelId="{066EF640-8750-4821-A2E4-412AD9F0A38F}" type="pres">
      <dgm:prSet presAssocID="{35CAC738-6066-4A22-9346-0E50FC9EA8C6}" presName="Name37" presStyleLbl="parChTrans1D2" presStyleIdx="1" presStyleCnt="4"/>
      <dgm:spPr/>
    </dgm:pt>
    <dgm:pt modelId="{CA515E4B-0AF6-4EE0-89F9-11BE517CBFD2}" type="pres">
      <dgm:prSet presAssocID="{B482562A-98B3-4C0C-8110-337D4F8C5534}" presName="hierRoot2" presStyleCnt="0">
        <dgm:presLayoutVars>
          <dgm:hierBranch val="init"/>
        </dgm:presLayoutVars>
      </dgm:prSet>
      <dgm:spPr/>
    </dgm:pt>
    <dgm:pt modelId="{6A8E78E5-46A2-4145-A299-524947BA8CA8}" type="pres">
      <dgm:prSet presAssocID="{B482562A-98B3-4C0C-8110-337D4F8C5534}" presName="rootComposite" presStyleCnt="0"/>
      <dgm:spPr/>
    </dgm:pt>
    <dgm:pt modelId="{DFE21137-4D98-471A-BED6-DE2294DE2CE0}" type="pres">
      <dgm:prSet presAssocID="{B482562A-98B3-4C0C-8110-337D4F8C5534}" presName="rootText" presStyleLbl="node2" presStyleIdx="1" presStyleCnt="3">
        <dgm:presLayoutVars>
          <dgm:chPref val="3"/>
        </dgm:presLayoutVars>
      </dgm:prSet>
      <dgm:spPr/>
    </dgm:pt>
    <dgm:pt modelId="{22557B83-038F-45CF-833B-D4E9F3AD2EA2}" type="pres">
      <dgm:prSet presAssocID="{B482562A-98B3-4C0C-8110-337D4F8C5534}" presName="rootConnector" presStyleLbl="node2" presStyleIdx="1" presStyleCnt="3"/>
      <dgm:spPr/>
    </dgm:pt>
    <dgm:pt modelId="{B327ED4C-C691-4D23-BC37-F1829B9DEADB}" type="pres">
      <dgm:prSet presAssocID="{B482562A-98B3-4C0C-8110-337D4F8C5534}" presName="hierChild4" presStyleCnt="0"/>
      <dgm:spPr/>
    </dgm:pt>
    <dgm:pt modelId="{CF4491B2-7F49-4CD3-A96A-F95352E41104}" type="pres">
      <dgm:prSet presAssocID="{B482562A-98B3-4C0C-8110-337D4F8C5534}" presName="hierChild5" presStyleCnt="0"/>
      <dgm:spPr/>
    </dgm:pt>
    <dgm:pt modelId="{1F2EF051-42A4-4141-B350-61364D0CA5DA}" type="pres">
      <dgm:prSet presAssocID="{3A989EC0-6A61-41A3-B409-D8934C347B71}" presName="Name37" presStyleLbl="parChTrans1D2" presStyleIdx="2" presStyleCnt="4"/>
      <dgm:spPr/>
    </dgm:pt>
    <dgm:pt modelId="{C93D4FAD-6AFC-4961-948C-4FA955BAE55A}" type="pres">
      <dgm:prSet presAssocID="{FF48D026-75E3-45A7-A025-5ED60B8122DC}" presName="hierRoot2" presStyleCnt="0">
        <dgm:presLayoutVars>
          <dgm:hierBranch val="init"/>
        </dgm:presLayoutVars>
      </dgm:prSet>
      <dgm:spPr/>
    </dgm:pt>
    <dgm:pt modelId="{ADBC0264-4070-4D4F-B3A2-361411EF6C91}" type="pres">
      <dgm:prSet presAssocID="{FF48D026-75E3-45A7-A025-5ED60B8122DC}" presName="rootComposite" presStyleCnt="0"/>
      <dgm:spPr/>
    </dgm:pt>
    <dgm:pt modelId="{CCCFDB6F-056C-42D3-BD66-BC81ADE9D97D}" type="pres">
      <dgm:prSet presAssocID="{FF48D026-75E3-45A7-A025-5ED60B8122DC}" presName="rootText" presStyleLbl="node2" presStyleIdx="2" presStyleCnt="3">
        <dgm:presLayoutVars>
          <dgm:chPref val="3"/>
        </dgm:presLayoutVars>
      </dgm:prSet>
      <dgm:spPr/>
    </dgm:pt>
    <dgm:pt modelId="{B5CBD55F-ED96-4DF1-8997-A54F09F7984C}" type="pres">
      <dgm:prSet presAssocID="{FF48D026-75E3-45A7-A025-5ED60B8122DC}" presName="rootConnector" presStyleLbl="node2" presStyleIdx="2" presStyleCnt="3"/>
      <dgm:spPr/>
    </dgm:pt>
    <dgm:pt modelId="{5062BB98-811B-4EDC-9F48-97D1EAD82D66}" type="pres">
      <dgm:prSet presAssocID="{FF48D026-75E3-45A7-A025-5ED60B8122DC}" presName="hierChild4" presStyleCnt="0"/>
      <dgm:spPr/>
    </dgm:pt>
    <dgm:pt modelId="{49C3B62F-5E51-4441-8D40-5F27FA61BAF9}" type="pres">
      <dgm:prSet presAssocID="{FF48D026-75E3-45A7-A025-5ED60B8122DC}" presName="hierChild5" presStyleCnt="0"/>
      <dgm:spPr/>
    </dgm:pt>
    <dgm:pt modelId="{81342B6F-1B1D-4C14-B0E4-D339B2540F84}" type="pres">
      <dgm:prSet presAssocID="{F161804B-5F92-4FD9-9107-CB07FE8AE68B}" presName="hierChild3" presStyleCnt="0"/>
      <dgm:spPr/>
    </dgm:pt>
    <dgm:pt modelId="{81605608-3564-434A-84B6-D5B16EAA462B}" type="pres">
      <dgm:prSet presAssocID="{E845AEC5-65BA-4AA0-9C70-3B4C550F310C}" presName="Name111" presStyleLbl="parChTrans1D2" presStyleIdx="3" presStyleCnt="4"/>
      <dgm:spPr/>
    </dgm:pt>
    <dgm:pt modelId="{C9CAABC2-7818-455F-90E2-DB6FD1FE2555}" type="pres">
      <dgm:prSet presAssocID="{1C8F3C7B-1743-4F23-A3FF-FC506EC6B9E5}" presName="hierRoot3" presStyleCnt="0">
        <dgm:presLayoutVars>
          <dgm:hierBranch val="init"/>
        </dgm:presLayoutVars>
      </dgm:prSet>
      <dgm:spPr/>
    </dgm:pt>
    <dgm:pt modelId="{9D09C872-2DF7-4E1B-A4DF-44D5A8741AF0}" type="pres">
      <dgm:prSet presAssocID="{1C8F3C7B-1743-4F23-A3FF-FC506EC6B9E5}" presName="rootComposite3" presStyleCnt="0"/>
      <dgm:spPr/>
    </dgm:pt>
    <dgm:pt modelId="{4CAD1026-8334-4484-871C-BAB7112B8735}" type="pres">
      <dgm:prSet presAssocID="{1C8F3C7B-1743-4F23-A3FF-FC506EC6B9E5}" presName="rootText3" presStyleLbl="asst1" presStyleIdx="0" presStyleCnt="1">
        <dgm:presLayoutVars>
          <dgm:chPref val="3"/>
        </dgm:presLayoutVars>
      </dgm:prSet>
      <dgm:spPr/>
    </dgm:pt>
    <dgm:pt modelId="{14606770-EC1C-4AC2-B4FE-81D5727B8DCC}" type="pres">
      <dgm:prSet presAssocID="{1C8F3C7B-1743-4F23-A3FF-FC506EC6B9E5}" presName="rootConnector3" presStyleLbl="asst1" presStyleIdx="0" presStyleCnt="1"/>
      <dgm:spPr/>
    </dgm:pt>
    <dgm:pt modelId="{85C7A5D8-08CF-4204-80D4-96E84B94C4FD}" type="pres">
      <dgm:prSet presAssocID="{1C8F3C7B-1743-4F23-A3FF-FC506EC6B9E5}" presName="hierChild6" presStyleCnt="0"/>
      <dgm:spPr/>
    </dgm:pt>
    <dgm:pt modelId="{C84E341C-0018-4568-82F0-80EC141D833E}" type="pres">
      <dgm:prSet presAssocID="{1C8F3C7B-1743-4F23-A3FF-FC506EC6B9E5}" presName="hierChild7" presStyleCnt="0"/>
      <dgm:spPr/>
    </dgm:pt>
    <dgm:pt modelId="{B168DD8A-934A-4EC8-BB43-2526869B214B}" type="pres">
      <dgm:prSet presAssocID="{DCEC4A8F-0A22-4F43-911D-AA45186BE73E}" presName="hierRoot1" presStyleCnt="0">
        <dgm:presLayoutVars>
          <dgm:hierBranch val="init"/>
        </dgm:presLayoutVars>
      </dgm:prSet>
      <dgm:spPr/>
    </dgm:pt>
    <dgm:pt modelId="{CEDC109C-706A-4D2B-875F-C874FEAB5EE4}" type="pres">
      <dgm:prSet presAssocID="{DCEC4A8F-0A22-4F43-911D-AA45186BE73E}" presName="rootComposite1" presStyleCnt="0"/>
      <dgm:spPr/>
    </dgm:pt>
    <dgm:pt modelId="{7D189CBC-0808-44F7-BE90-0856EB1C6A2D}" type="pres">
      <dgm:prSet presAssocID="{DCEC4A8F-0A22-4F43-911D-AA45186BE73E}" presName="rootText1" presStyleLbl="node0" presStyleIdx="1" presStyleCnt="2" custLinFactY="42000" custLinFactNeighborX="-5807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7FBB3D-7CF9-42D9-BBD4-1E3E52C40B2E}" type="pres">
      <dgm:prSet presAssocID="{DCEC4A8F-0A22-4F43-911D-AA45186BE73E}" presName="rootConnector1" presStyleLbl="node1" presStyleIdx="0" presStyleCnt="0"/>
      <dgm:spPr/>
    </dgm:pt>
    <dgm:pt modelId="{44EB345F-15EB-43A7-A451-D5F72B28FD6D}" type="pres">
      <dgm:prSet presAssocID="{DCEC4A8F-0A22-4F43-911D-AA45186BE73E}" presName="hierChild2" presStyleCnt="0"/>
      <dgm:spPr/>
    </dgm:pt>
    <dgm:pt modelId="{32BF2C5A-DB1C-42AC-BCFF-DFC9E04CAAD7}" type="pres">
      <dgm:prSet presAssocID="{DCEC4A8F-0A22-4F43-911D-AA45186BE73E}" presName="hierChild3" presStyleCnt="0"/>
      <dgm:spPr/>
    </dgm:pt>
  </dgm:ptLst>
  <dgm:cxnLst>
    <dgm:cxn modelId="{39025D75-DE83-4984-9576-DF191F0B047F}" type="presOf" srcId="{F161804B-5F92-4FD9-9107-CB07FE8AE68B}" destId="{E3568DCB-2F79-47B3-8B0B-F6BC6E413BD5}" srcOrd="1" destOrd="0" presId="urn:microsoft.com/office/officeart/2005/8/layout/orgChart1"/>
    <dgm:cxn modelId="{1F63DABC-F72F-4FE5-B1B1-7C3056F7D6A3}" type="presOf" srcId="{1C8F3C7B-1743-4F23-A3FF-FC506EC6B9E5}" destId="{14606770-EC1C-4AC2-B4FE-81D5727B8DCC}" srcOrd="1" destOrd="0" presId="urn:microsoft.com/office/officeart/2005/8/layout/orgChart1"/>
    <dgm:cxn modelId="{C3273159-F8DA-475A-B0E8-6C97F69E4EF4}" srcId="{F161804B-5F92-4FD9-9107-CB07FE8AE68B}" destId="{B482562A-98B3-4C0C-8110-337D4F8C5534}" srcOrd="2" destOrd="0" parTransId="{35CAC738-6066-4A22-9346-0E50FC9EA8C6}" sibTransId="{5894CB56-D0B2-4548-8CA5-8E88D7A2B103}"/>
    <dgm:cxn modelId="{1E2581F3-C198-4D68-AB88-06559F4841D8}" srcId="{F161804B-5F92-4FD9-9107-CB07FE8AE68B}" destId="{1C8F3C7B-1743-4F23-A3FF-FC506EC6B9E5}" srcOrd="0" destOrd="0" parTransId="{E845AEC5-65BA-4AA0-9C70-3B4C550F310C}" sibTransId="{DC0D63C1-A08E-4E59-9D1A-6D90D89585AE}"/>
    <dgm:cxn modelId="{1732FA99-E55C-4A65-94A8-FFF8F3AD6FBF}" srcId="{F161804B-5F92-4FD9-9107-CB07FE8AE68B}" destId="{FF48D026-75E3-45A7-A025-5ED60B8122DC}" srcOrd="3" destOrd="0" parTransId="{3A989EC0-6A61-41A3-B409-D8934C347B71}" sibTransId="{135A12E9-9128-4FCF-9BA0-39E24F6DFDDC}"/>
    <dgm:cxn modelId="{59E05323-DCB1-4EE3-B814-4241CA6E5911}" type="presOf" srcId="{E845AEC5-65BA-4AA0-9C70-3B4C550F310C}" destId="{81605608-3564-434A-84B6-D5B16EAA462B}" srcOrd="0" destOrd="0" presId="urn:microsoft.com/office/officeart/2005/8/layout/orgChart1"/>
    <dgm:cxn modelId="{A6A647A8-486D-4AAD-A556-04D898D97BD1}" type="presOf" srcId="{35CAC738-6066-4A22-9346-0E50FC9EA8C6}" destId="{066EF640-8750-4821-A2E4-412AD9F0A38F}" srcOrd="0" destOrd="0" presId="urn:microsoft.com/office/officeart/2005/8/layout/orgChart1"/>
    <dgm:cxn modelId="{C46F0066-A231-4662-9E4E-346888288CBD}" type="presOf" srcId="{F161804B-5F92-4FD9-9107-CB07FE8AE68B}" destId="{23BBE61F-1EA8-4EDE-BC6C-033575654E3F}" srcOrd="0" destOrd="0" presId="urn:microsoft.com/office/officeart/2005/8/layout/orgChart1"/>
    <dgm:cxn modelId="{DAE4D609-3C59-40CA-967E-38AE0CF6250F}" srcId="{24CA8D8D-3AD2-4B7F-9565-90C6D80911CD}" destId="{DCEC4A8F-0A22-4F43-911D-AA45186BE73E}" srcOrd="1" destOrd="0" parTransId="{6520BEE7-151D-4456-84D1-BBEF5B83B862}" sibTransId="{C6C17424-410B-4EF0-85AB-D3A5C6E67B3E}"/>
    <dgm:cxn modelId="{94EA0E31-DD77-4EC6-B843-70ECD1251AC7}" type="presOf" srcId="{24CA8D8D-3AD2-4B7F-9565-90C6D80911CD}" destId="{A35A7A94-F080-485B-9C90-E0D5C25D0145}" srcOrd="0" destOrd="0" presId="urn:microsoft.com/office/officeart/2005/8/layout/orgChart1"/>
    <dgm:cxn modelId="{BF2118AE-F9F2-412D-B99B-B2E1D913E28D}" type="presOf" srcId="{FF48D026-75E3-45A7-A025-5ED60B8122DC}" destId="{CCCFDB6F-056C-42D3-BD66-BC81ADE9D97D}" srcOrd="0" destOrd="0" presId="urn:microsoft.com/office/officeart/2005/8/layout/orgChart1"/>
    <dgm:cxn modelId="{C98B8A87-495A-44FC-9874-E5AA27B767B1}" type="presOf" srcId="{53A6EA36-4344-4271-B680-2656C928D90E}" destId="{FA62D5A1-FAC0-4B12-A17B-26E9811FDFD5}" srcOrd="0" destOrd="0" presId="urn:microsoft.com/office/officeart/2005/8/layout/orgChart1"/>
    <dgm:cxn modelId="{56CE7A2A-1858-4D07-8FDE-F2ED3AF91CEC}" type="presOf" srcId="{71FED0A4-390B-404F-9855-7948E56FF34E}" destId="{9E8AD32C-4AEF-4945-A7DA-93CCD28FF1F4}" srcOrd="0" destOrd="0" presId="urn:microsoft.com/office/officeart/2005/8/layout/orgChart1"/>
    <dgm:cxn modelId="{E09964DE-B766-4166-A2BB-E902B7B1CB05}" type="presOf" srcId="{FF48D026-75E3-45A7-A025-5ED60B8122DC}" destId="{B5CBD55F-ED96-4DF1-8997-A54F09F7984C}" srcOrd="1" destOrd="0" presId="urn:microsoft.com/office/officeart/2005/8/layout/orgChart1"/>
    <dgm:cxn modelId="{18FFD745-7118-41F2-817B-90E7FD3E3868}" type="presOf" srcId="{DCEC4A8F-0A22-4F43-911D-AA45186BE73E}" destId="{7D189CBC-0808-44F7-BE90-0856EB1C6A2D}" srcOrd="0" destOrd="0" presId="urn:microsoft.com/office/officeart/2005/8/layout/orgChart1"/>
    <dgm:cxn modelId="{58664DC6-28E1-41DB-BFD2-F4B3E189070E}" type="presOf" srcId="{71FED0A4-390B-404F-9855-7948E56FF34E}" destId="{2C9F814E-B40F-4790-BFFC-871B9B7C09F6}" srcOrd="1" destOrd="0" presId="urn:microsoft.com/office/officeart/2005/8/layout/orgChart1"/>
    <dgm:cxn modelId="{F388973B-C54F-4EC3-A342-2A8C5AC2B357}" type="presOf" srcId="{B482562A-98B3-4C0C-8110-337D4F8C5534}" destId="{DFE21137-4D98-471A-BED6-DE2294DE2CE0}" srcOrd="0" destOrd="0" presId="urn:microsoft.com/office/officeart/2005/8/layout/orgChart1"/>
    <dgm:cxn modelId="{213F6DCA-09D3-413B-BF61-DD836919CD67}" srcId="{24CA8D8D-3AD2-4B7F-9565-90C6D80911CD}" destId="{F161804B-5F92-4FD9-9107-CB07FE8AE68B}" srcOrd="0" destOrd="0" parTransId="{EA80BC41-E53A-404E-9C44-DD1D1D64F69E}" sibTransId="{320130A2-DFEF-48DB-B19C-ED17E6A8EF20}"/>
    <dgm:cxn modelId="{23043915-AA21-44B9-9B5D-7B30410A8141}" srcId="{F161804B-5F92-4FD9-9107-CB07FE8AE68B}" destId="{71FED0A4-390B-404F-9855-7948E56FF34E}" srcOrd="1" destOrd="0" parTransId="{53A6EA36-4344-4271-B680-2656C928D90E}" sibTransId="{93AAD371-DCAF-4468-8555-8A9F80B4EB62}"/>
    <dgm:cxn modelId="{47CDC553-1EBA-4805-836E-7E20FC7A6772}" type="presOf" srcId="{1C8F3C7B-1743-4F23-A3FF-FC506EC6B9E5}" destId="{4CAD1026-8334-4484-871C-BAB7112B8735}" srcOrd="0" destOrd="0" presId="urn:microsoft.com/office/officeart/2005/8/layout/orgChart1"/>
    <dgm:cxn modelId="{FC5C579A-FAE0-47FB-8748-5CA089926762}" type="presOf" srcId="{DCEC4A8F-0A22-4F43-911D-AA45186BE73E}" destId="{FB7FBB3D-7CF9-42D9-BBD4-1E3E52C40B2E}" srcOrd="1" destOrd="0" presId="urn:microsoft.com/office/officeart/2005/8/layout/orgChart1"/>
    <dgm:cxn modelId="{D59B9750-04AB-4ECC-A097-4E16EB1F5195}" type="presOf" srcId="{B482562A-98B3-4C0C-8110-337D4F8C5534}" destId="{22557B83-038F-45CF-833B-D4E9F3AD2EA2}" srcOrd="1" destOrd="0" presId="urn:microsoft.com/office/officeart/2005/8/layout/orgChart1"/>
    <dgm:cxn modelId="{4815B1B3-5EB6-4E65-8FB6-5B8AD4502E0F}" type="presOf" srcId="{3A989EC0-6A61-41A3-B409-D8934C347B71}" destId="{1F2EF051-42A4-4141-B350-61364D0CA5DA}" srcOrd="0" destOrd="0" presId="urn:microsoft.com/office/officeart/2005/8/layout/orgChart1"/>
    <dgm:cxn modelId="{C8D8E77A-97E2-4B7D-9FEE-0D7E263716A6}" type="presParOf" srcId="{A35A7A94-F080-485B-9C90-E0D5C25D0145}" destId="{931E5E9F-F716-4D07-81FC-D69F4CECB923}" srcOrd="0" destOrd="0" presId="urn:microsoft.com/office/officeart/2005/8/layout/orgChart1"/>
    <dgm:cxn modelId="{7F5280C0-7FBE-4B0F-886C-5617F3DE6ABE}" type="presParOf" srcId="{931E5E9F-F716-4D07-81FC-D69F4CECB923}" destId="{90C1D57F-2806-4123-80F4-6C654E934FFD}" srcOrd="0" destOrd="0" presId="urn:microsoft.com/office/officeart/2005/8/layout/orgChart1"/>
    <dgm:cxn modelId="{E8F582BB-3191-457F-959A-C61CD4970BBD}" type="presParOf" srcId="{90C1D57F-2806-4123-80F4-6C654E934FFD}" destId="{23BBE61F-1EA8-4EDE-BC6C-033575654E3F}" srcOrd="0" destOrd="0" presId="urn:microsoft.com/office/officeart/2005/8/layout/orgChart1"/>
    <dgm:cxn modelId="{7DFCB69D-DC06-4EF7-975C-C973F15EA733}" type="presParOf" srcId="{90C1D57F-2806-4123-80F4-6C654E934FFD}" destId="{E3568DCB-2F79-47B3-8B0B-F6BC6E413BD5}" srcOrd="1" destOrd="0" presId="urn:microsoft.com/office/officeart/2005/8/layout/orgChart1"/>
    <dgm:cxn modelId="{F67F80A9-BF6B-4DAC-B6BD-11B0C93441CF}" type="presParOf" srcId="{931E5E9F-F716-4D07-81FC-D69F4CECB923}" destId="{A78E474D-2DC0-45D0-805C-2B2927D2138D}" srcOrd="1" destOrd="0" presId="urn:microsoft.com/office/officeart/2005/8/layout/orgChart1"/>
    <dgm:cxn modelId="{79525A62-5428-4220-ADD0-1C53EAA6E580}" type="presParOf" srcId="{A78E474D-2DC0-45D0-805C-2B2927D2138D}" destId="{FA62D5A1-FAC0-4B12-A17B-26E9811FDFD5}" srcOrd="0" destOrd="0" presId="urn:microsoft.com/office/officeart/2005/8/layout/orgChart1"/>
    <dgm:cxn modelId="{66C2AEFF-05DE-4ED0-A78D-E09ADAB61AAF}" type="presParOf" srcId="{A78E474D-2DC0-45D0-805C-2B2927D2138D}" destId="{E3C8A17B-A421-4DB8-A337-A19D03C20CE6}" srcOrd="1" destOrd="0" presId="urn:microsoft.com/office/officeart/2005/8/layout/orgChart1"/>
    <dgm:cxn modelId="{4E4397E4-BAD7-49A0-8326-0FC1FC3F331F}" type="presParOf" srcId="{E3C8A17B-A421-4DB8-A337-A19D03C20CE6}" destId="{FA3CE7B5-7D9A-4ADD-841E-178F15798BE6}" srcOrd="0" destOrd="0" presId="urn:microsoft.com/office/officeart/2005/8/layout/orgChart1"/>
    <dgm:cxn modelId="{A7F790A3-487E-471B-9AA9-29977066C3C1}" type="presParOf" srcId="{FA3CE7B5-7D9A-4ADD-841E-178F15798BE6}" destId="{9E8AD32C-4AEF-4945-A7DA-93CCD28FF1F4}" srcOrd="0" destOrd="0" presId="urn:microsoft.com/office/officeart/2005/8/layout/orgChart1"/>
    <dgm:cxn modelId="{15F16C30-5FDA-4555-98A3-5242E177A93B}" type="presParOf" srcId="{FA3CE7B5-7D9A-4ADD-841E-178F15798BE6}" destId="{2C9F814E-B40F-4790-BFFC-871B9B7C09F6}" srcOrd="1" destOrd="0" presId="urn:microsoft.com/office/officeart/2005/8/layout/orgChart1"/>
    <dgm:cxn modelId="{E803C924-D7A9-4C3D-A41D-6E0DBBE475D8}" type="presParOf" srcId="{E3C8A17B-A421-4DB8-A337-A19D03C20CE6}" destId="{47656AAF-5E89-4D64-99E2-23E15D7A3059}" srcOrd="1" destOrd="0" presId="urn:microsoft.com/office/officeart/2005/8/layout/orgChart1"/>
    <dgm:cxn modelId="{B99C26CA-683D-45C9-B1FF-702954345B5A}" type="presParOf" srcId="{E3C8A17B-A421-4DB8-A337-A19D03C20CE6}" destId="{5D7E5299-AC3B-4478-A0C6-66D80A965D69}" srcOrd="2" destOrd="0" presId="urn:microsoft.com/office/officeart/2005/8/layout/orgChart1"/>
    <dgm:cxn modelId="{D98EB8D5-ED98-4630-99FB-92E0129FAC52}" type="presParOf" srcId="{A78E474D-2DC0-45D0-805C-2B2927D2138D}" destId="{066EF640-8750-4821-A2E4-412AD9F0A38F}" srcOrd="2" destOrd="0" presId="urn:microsoft.com/office/officeart/2005/8/layout/orgChart1"/>
    <dgm:cxn modelId="{EA77D3D3-4864-4D28-B55C-AE986FF126AE}" type="presParOf" srcId="{A78E474D-2DC0-45D0-805C-2B2927D2138D}" destId="{CA515E4B-0AF6-4EE0-89F9-11BE517CBFD2}" srcOrd="3" destOrd="0" presId="urn:microsoft.com/office/officeart/2005/8/layout/orgChart1"/>
    <dgm:cxn modelId="{3446F8B3-AB6B-41A8-BF85-76B7CB058AC0}" type="presParOf" srcId="{CA515E4B-0AF6-4EE0-89F9-11BE517CBFD2}" destId="{6A8E78E5-46A2-4145-A299-524947BA8CA8}" srcOrd="0" destOrd="0" presId="urn:microsoft.com/office/officeart/2005/8/layout/orgChart1"/>
    <dgm:cxn modelId="{A3D0486F-B191-411A-9C7A-7A3436D69C80}" type="presParOf" srcId="{6A8E78E5-46A2-4145-A299-524947BA8CA8}" destId="{DFE21137-4D98-471A-BED6-DE2294DE2CE0}" srcOrd="0" destOrd="0" presId="urn:microsoft.com/office/officeart/2005/8/layout/orgChart1"/>
    <dgm:cxn modelId="{FFC37881-E156-49D7-98E1-54D0B15E5588}" type="presParOf" srcId="{6A8E78E5-46A2-4145-A299-524947BA8CA8}" destId="{22557B83-038F-45CF-833B-D4E9F3AD2EA2}" srcOrd="1" destOrd="0" presId="urn:microsoft.com/office/officeart/2005/8/layout/orgChart1"/>
    <dgm:cxn modelId="{F45165C2-9D93-4F93-89A9-45119D2CC7F7}" type="presParOf" srcId="{CA515E4B-0AF6-4EE0-89F9-11BE517CBFD2}" destId="{B327ED4C-C691-4D23-BC37-F1829B9DEADB}" srcOrd="1" destOrd="0" presId="urn:microsoft.com/office/officeart/2005/8/layout/orgChart1"/>
    <dgm:cxn modelId="{7924480F-A66B-44D0-87B9-06CC67832B52}" type="presParOf" srcId="{CA515E4B-0AF6-4EE0-89F9-11BE517CBFD2}" destId="{CF4491B2-7F49-4CD3-A96A-F95352E41104}" srcOrd="2" destOrd="0" presId="urn:microsoft.com/office/officeart/2005/8/layout/orgChart1"/>
    <dgm:cxn modelId="{E8A3EAE5-4B66-49DC-A09E-0FC777679E62}" type="presParOf" srcId="{A78E474D-2DC0-45D0-805C-2B2927D2138D}" destId="{1F2EF051-42A4-4141-B350-61364D0CA5DA}" srcOrd="4" destOrd="0" presId="urn:microsoft.com/office/officeart/2005/8/layout/orgChart1"/>
    <dgm:cxn modelId="{00B3A3DA-52BE-443E-B15B-CF0972941F10}" type="presParOf" srcId="{A78E474D-2DC0-45D0-805C-2B2927D2138D}" destId="{C93D4FAD-6AFC-4961-948C-4FA955BAE55A}" srcOrd="5" destOrd="0" presId="urn:microsoft.com/office/officeart/2005/8/layout/orgChart1"/>
    <dgm:cxn modelId="{4D989420-41AC-4E90-891D-A4CBF3F63D25}" type="presParOf" srcId="{C93D4FAD-6AFC-4961-948C-4FA955BAE55A}" destId="{ADBC0264-4070-4D4F-B3A2-361411EF6C91}" srcOrd="0" destOrd="0" presId="urn:microsoft.com/office/officeart/2005/8/layout/orgChart1"/>
    <dgm:cxn modelId="{F5922341-711F-4C33-BAFC-50D8BF94E235}" type="presParOf" srcId="{ADBC0264-4070-4D4F-B3A2-361411EF6C91}" destId="{CCCFDB6F-056C-42D3-BD66-BC81ADE9D97D}" srcOrd="0" destOrd="0" presId="urn:microsoft.com/office/officeart/2005/8/layout/orgChart1"/>
    <dgm:cxn modelId="{4A85D086-01A9-49EA-B849-82591573D8E1}" type="presParOf" srcId="{ADBC0264-4070-4D4F-B3A2-361411EF6C91}" destId="{B5CBD55F-ED96-4DF1-8997-A54F09F7984C}" srcOrd="1" destOrd="0" presId="urn:microsoft.com/office/officeart/2005/8/layout/orgChart1"/>
    <dgm:cxn modelId="{0DABDC71-C8A9-419A-BCD4-25E1E6162F59}" type="presParOf" srcId="{C93D4FAD-6AFC-4961-948C-4FA955BAE55A}" destId="{5062BB98-811B-4EDC-9F48-97D1EAD82D66}" srcOrd="1" destOrd="0" presId="urn:microsoft.com/office/officeart/2005/8/layout/orgChart1"/>
    <dgm:cxn modelId="{66EC63A3-45DA-4DE5-9B61-8D60B10560EF}" type="presParOf" srcId="{C93D4FAD-6AFC-4961-948C-4FA955BAE55A}" destId="{49C3B62F-5E51-4441-8D40-5F27FA61BAF9}" srcOrd="2" destOrd="0" presId="urn:microsoft.com/office/officeart/2005/8/layout/orgChart1"/>
    <dgm:cxn modelId="{6EFA3156-16FA-454F-A07C-5F0C88B428A3}" type="presParOf" srcId="{931E5E9F-F716-4D07-81FC-D69F4CECB923}" destId="{81342B6F-1B1D-4C14-B0E4-D339B2540F84}" srcOrd="2" destOrd="0" presId="urn:microsoft.com/office/officeart/2005/8/layout/orgChart1"/>
    <dgm:cxn modelId="{80969B21-8AF3-43F5-BCF6-063C26BF5922}" type="presParOf" srcId="{81342B6F-1B1D-4C14-B0E4-D339B2540F84}" destId="{81605608-3564-434A-84B6-D5B16EAA462B}" srcOrd="0" destOrd="0" presId="urn:microsoft.com/office/officeart/2005/8/layout/orgChart1"/>
    <dgm:cxn modelId="{3E8D5953-556F-421B-B8C7-A1DAA05A2F59}" type="presParOf" srcId="{81342B6F-1B1D-4C14-B0E4-D339B2540F84}" destId="{C9CAABC2-7818-455F-90E2-DB6FD1FE2555}" srcOrd="1" destOrd="0" presId="urn:microsoft.com/office/officeart/2005/8/layout/orgChart1"/>
    <dgm:cxn modelId="{C9BE2EF1-4937-400D-95BE-432A00829E67}" type="presParOf" srcId="{C9CAABC2-7818-455F-90E2-DB6FD1FE2555}" destId="{9D09C872-2DF7-4E1B-A4DF-44D5A8741AF0}" srcOrd="0" destOrd="0" presId="urn:microsoft.com/office/officeart/2005/8/layout/orgChart1"/>
    <dgm:cxn modelId="{43110E50-94D6-4A59-84B3-FF303D56AE59}" type="presParOf" srcId="{9D09C872-2DF7-4E1B-A4DF-44D5A8741AF0}" destId="{4CAD1026-8334-4484-871C-BAB7112B8735}" srcOrd="0" destOrd="0" presId="urn:microsoft.com/office/officeart/2005/8/layout/orgChart1"/>
    <dgm:cxn modelId="{7D555BF8-F150-4482-85CC-23BFE5341E11}" type="presParOf" srcId="{9D09C872-2DF7-4E1B-A4DF-44D5A8741AF0}" destId="{14606770-EC1C-4AC2-B4FE-81D5727B8DCC}" srcOrd="1" destOrd="0" presId="urn:microsoft.com/office/officeart/2005/8/layout/orgChart1"/>
    <dgm:cxn modelId="{E7034FD0-A44F-444A-87A4-205DA59D6ECD}" type="presParOf" srcId="{C9CAABC2-7818-455F-90E2-DB6FD1FE2555}" destId="{85C7A5D8-08CF-4204-80D4-96E84B94C4FD}" srcOrd="1" destOrd="0" presId="urn:microsoft.com/office/officeart/2005/8/layout/orgChart1"/>
    <dgm:cxn modelId="{6175E694-39B3-4683-A1AA-5CCD85915DAB}" type="presParOf" srcId="{C9CAABC2-7818-455F-90E2-DB6FD1FE2555}" destId="{C84E341C-0018-4568-82F0-80EC141D833E}" srcOrd="2" destOrd="0" presId="urn:microsoft.com/office/officeart/2005/8/layout/orgChart1"/>
    <dgm:cxn modelId="{2BFF1434-F256-4866-A1B1-B86A1043AFF9}" type="presParOf" srcId="{A35A7A94-F080-485B-9C90-E0D5C25D0145}" destId="{B168DD8A-934A-4EC8-BB43-2526869B214B}" srcOrd="1" destOrd="0" presId="urn:microsoft.com/office/officeart/2005/8/layout/orgChart1"/>
    <dgm:cxn modelId="{52F610BB-7CBF-4A63-BE98-72106618D78C}" type="presParOf" srcId="{B168DD8A-934A-4EC8-BB43-2526869B214B}" destId="{CEDC109C-706A-4D2B-875F-C874FEAB5EE4}" srcOrd="0" destOrd="0" presId="urn:microsoft.com/office/officeart/2005/8/layout/orgChart1"/>
    <dgm:cxn modelId="{0B0470D6-0DF4-4EB7-9DB0-2160C7F25CCB}" type="presParOf" srcId="{CEDC109C-706A-4D2B-875F-C874FEAB5EE4}" destId="{7D189CBC-0808-44F7-BE90-0856EB1C6A2D}" srcOrd="0" destOrd="0" presId="urn:microsoft.com/office/officeart/2005/8/layout/orgChart1"/>
    <dgm:cxn modelId="{F2C58C77-ECA4-4069-BFCF-DD8345382C97}" type="presParOf" srcId="{CEDC109C-706A-4D2B-875F-C874FEAB5EE4}" destId="{FB7FBB3D-7CF9-42D9-BBD4-1E3E52C40B2E}" srcOrd="1" destOrd="0" presId="urn:microsoft.com/office/officeart/2005/8/layout/orgChart1"/>
    <dgm:cxn modelId="{93DA2981-D692-41D7-B5F4-4B83CB942D45}" type="presParOf" srcId="{B168DD8A-934A-4EC8-BB43-2526869B214B}" destId="{44EB345F-15EB-43A7-A451-D5F72B28FD6D}" srcOrd="1" destOrd="0" presId="urn:microsoft.com/office/officeart/2005/8/layout/orgChart1"/>
    <dgm:cxn modelId="{E8993CF3-13DA-42A1-89AF-05BBB894CBBA}" type="presParOf" srcId="{B168DD8A-934A-4EC8-BB43-2526869B214B}" destId="{32BF2C5A-DB1C-42AC-BCFF-DFC9E04CAA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9B7855-6800-4198-BBD3-5DCF755BF985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6D41DE-E07A-4146-AD64-28D058CA31BD}">
      <dgm:prSet phldrT="[Текст]"/>
      <dgm:spPr/>
      <dgm:t>
        <a:bodyPr/>
        <a:lstStyle/>
        <a:p>
          <a:r>
            <a:rPr lang="ru-RU" dirty="0" smtClean="0"/>
            <a:t>Экологические занятия</a:t>
          </a:r>
          <a:endParaRPr lang="ru-RU" dirty="0"/>
        </a:p>
      </dgm:t>
    </dgm:pt>
    <dgm:pt modelId="{36BCB3CD-88C0-4243-851B-CDE6A7606BFC}" type="parTrans" cxnId="{87396B19-B2BA-4D5B-B085-DCF10D05CC4C}">
      <dgm:prSet/>
      <dgm:spPr/>
      <dgm:t>
        <a:bodyPr/>
        <a:lstStyle/>
        <a:p>
          <a:endParaRPr lang="ru-RU"/>
        </a:p>
      </dgm:t>
    </dgm:pt>
    <dgm:pt modelId="{DC8FB3DF-9097-46E9-93CD-3CC22B66C27F}" type="sibTrans" cxnId="{87396B19-B2BA-4D5B-B085-DCF10D05CC4C}">
      <dgm:prSet/>
      <dgm:spPr/>
      <dgm:t>
        <a:bodyPr/>
        <a:lstStyle/>
        <a:p>
          <a:endParaRPr lang="ru-RU"/>
        </a:p>
      </dgm:t>
    </dgm:pt>
    <dgm:pt modelId="{639FA566-00EA-4FF0-A61E-C3173387F326}">
      <dgm:prSet phldrT="[Текст]"/>
      <dgm:spPr/>
      <dgm:t>
        <a:bodyPr/>
        <a:lstStyle/>
        <a:p>
          <a:r>
            <a:rPr lang="ru-RU" dirty="0" smtClean="0"/>
            <a:t>Экологические экскурсии</a:t>
          </a:r>
          <a:endParaRPr lang="ru-RU" dirty="0"/>
        </a:p>
      </dgm:t>
    </dgm:pt>
    <dgm:pt modelId="{D58B5900-02F3-46FB-BECC-72DA772C92FE}" type="parTrans" cxnId="{87F68094-8221-41E8-821E-EA40B7EEF5D0}">
      <dgm:prSet/>
      <dgm:spPr/>
      <dgm:t>
        <a:bodyPr/>
        <a:lstStyle/>
        <a:p>
          <a:endParaRPr lang="ru-RU"/>
        </a:p>
      </dgm:t>
    </dgm:pt>
    <dgm:pt modelId="{4305FE97-1A85-4131-A8C2-8E6D3454BD38}" type="sibTrans" cxnId="{87F68094-8221-41E8-821E-EA40B7EEF5D0}">
      <dgm:prSet/>
      <dgm:spPr/>
      <dgm:t>
        <a:bodyPr/>
        <a:lstStyle/>
        <a:p>
          <a:endParaRPr lang="ru-RU"/>
        </a:p>
      </dgm:t>
    </dgm:pt>
    <dgm:pt modelId="{C9296827-0944-42DE-ADAD-E91DEC73B581}">
      <dgm:prSet phldrT="[Текст]"/>
      <dgm:spPr/>
      <dgm:t>
        <a:bodyPr/>
        <a:lstStyle/>
        <a:p>
          <a:r>
            <a:rPr lang="ru-RU" dirty="0" smtClean="0"/>
            <a:t>Уроки доброты и мышления</a:t>
          </a:r>
          <a:endParaRPr lang="ru-RU" dirty="0"/>
        </a:p>
      </dgm:t>
    </dgm:pt>
    <dgm:pt modelId="{B86CC292-846E-4C95-B023-B3BB08BE7110}" type="parTrans" cxnId="{569A64E7-12A2-4822-A25B-90EB52501182}">
      <dgm:prSet/>
      <dgm:spPr/>
      <dgm:t>
        <a:bodyPr/>
        <a:lstStyle/>
        <a:p>
          <a:endParaRPr lang="ru-RU"/>
        </a:p>
      </dgm:t>
    </dgm:pt>
    <dgm:pt modelId="{9276ABFC-72AB-4F40-ACD0-98190C7D4C54}" type="sibTrans" cxnId="{569A64E7-12A2-4822-A25B-90EB52501182}">
      <dgm:prSet/>
      <dgm:spPr/>
      <dgm:t>
        <a:bodyPr/>
        <a:lstStyle/>
        <a:p>
          <a:endParaRPr lang="ru-RU"/>
        </a:p>
      </dgm:t>
    </dgm:pt>
    <dgm:pt modelId="{B66ACB65-D2C2-4254-9F5D-31416189B531}">
      <dgm:prSet phldrT="[Текст]"/>
      <dgm:spPr/>
      <dgm:t>
        <a:bodyPr/>
        <a:lstStyle/>
        <a:p>
          <a:r>
            <a:rPr lang="ru-RU" dirty="0" smtClean="0"/>
            <a:t>Экологические акции</a:t>
          </a:r>
          <a:endParaRPr lang="ru-RU" dirty="0"/>
        </a:p>
      </dgm:t>
    </dgm:pt>
    <dgm:pt modelId="{3AC72AE4-E596-429A-8EBE-5EEE5B3AADF2}" type="parTrans" cxnId="{F5A4D06C-4A1B-4365-91BC-0145F21EB848}">
      <dgm:prSet/>
      <dgm:spPr/>
      <dgm:t>
        <a:bodyPr/>
        <a:lstStyle/>
        <a:p>
          <a:endParaRPr lang="ru-RU"/>
        </a:p>
      </dgm:t>
    </dgm:pt>
    <dgm:pt modelId="{C13A9A13-2726-4EC4-BF8E-54385A1CC969}" type="sibTrans" cxnId="{F5A4D06C-4A1B-4365-91BC-0145F21EB848}">
      <dgm:prSet/>
      <dgm:spPr/>
      <dgm:t>
        <a:bodyPr/>
        <a:lstStyle/>
        <a:p>
          <a:endParaRPr lang="ru-RU"/>
        </a:p>
      </dgm:t>
    </dgm:pt>
    <dgm:pt modelId="{FECB97BE-7E9C-4B65-A1C4-16A2CCCC2B5D}">
      <dgm:prSet phldrT="[Текст]"/>
      <dgm:spPr/>
      <dgm:t>
        <a:bodyPr/>
        <a:lstStyle/>
        <a:p>
          <a:r>
            <a:rPr lang="ru-RU" dirty="0" smtClean="0"/>
            <a:t>Экологические конкурсы</a:t>
          </a:r>
          <a:endParaRPr lang="ru-RU" dirty="0"/>
        </a:p>
      </dgm:t>
    </dgm:pt>
    <dgm:pt modelId="{E4E3BEC9-18F6-4A68-8368-F6824E3FB6CB}" type="parTrans" cxnId="{F15D524B-7E60-4249-8328-974B26626936}">
      <dgm:prSet/>
      <dgm:spPr/>
      <dgm:t>
        <a:bodyPr/>
        <a:lstStyle/>
        <a:p>
          <a:endParaRPr lang="ru-RU"/>
        </a:p>
      </dgm:t>
    </dgm:pt>
    <dgm:pt modelId="{341E9056-DA12-4FDA-B075-B2A35E1AFFDA}" type="sibTrans" cxnId="{F15D524B-7E60-4249-8328-974B26626936}">
      <dgm:prSet/>
      <dgm:spPr/>
      <dgm:t>
        <a:bodyPr/>
        <a:lstStyle/>
        <a:p>
          <a:endParaRPr lang="ru-RU"/>
        </a:p>
      </dgm:t>
    </dgm:pt>
    <dgm:pt modelId="{19F22018-D427-4BA3-BD23-9AE6246689E4}">
      <dgm:prSet phldrT="[Текст]"/>
      <dgm:spPr/>
      <dgm:t>
        <a:bodyPr/>
        <a:lstStyle/>
        <a:p>
          <a:r>
            <a:rPr lang="ru-RU" dirty="0" smtClean="0"/>
            <a:t>Экологические кружки</a:t>
          </a:r>
          <a:endParaRPr lang="ru-RU" dirty="0"/>
        </a:p>
      </dgm:t>
    </dgm:pt>
    <dgm:pt modelId="{46BD9B59-3AD5-4307-9A74-D6452B446F56}" type="parTrans" cxnId="{2F9BC7F9-C8BC-4ADE-BA98-63A5738C2363}">
      <dgm:prSet/>
      <dgm:spPr/>
      <dgm:t>
        <a:bodyPr/>
        <a:lstStyle/>
        <a:p>
          <a:endParaRPr lang="ru-RU"/>
        </a:p>
      </dgm:t>
    </dgm:pt>
    <dgm:pt modelId="{3EF2B961-BD8D-4F16-95CD-DFC0E773BAB5}" type="sibTrans" cxnId="{2F9BC7F9-C8BC-4ADE-BA98-63A5738C2363}">
      <dgm:prSet/>
      <dgm:spPr/>
      <dgm:t>
        <a:bodyPr/>
        <a:lstStyle/>
        <a:p>
          <a:endParaRPr lang="ru-RU"/>
        </a:p>
      </dgm:t>
    </dgm:pt>
    <dgm:pt modelId="{0B05C952-E260-4190-A34E-1C2A95C226E7}">
      <dgm:prSet phldrT="[Текст]"/>
      <dgm:spPr/>
      <dgm:t>
        <a:bodyPr/>
        <a:lstStyle/>
        <a:p>
          <a:r>
            <a:rPr lang="ru-RU" dirty="0" smtClean="0"/>
            <a:t>Экологические игры</a:t>
          </a:r>
          <a:endParaRPr lang="ru-RU" dirty="0"/>
        </a:p>
      </dgm:t>
    </dgm:pt>
    <dgm:pt modelId="{C4C458BD-E67F-48A3-9ACB-53B872F94497}" type="parTrans" cxnId="{A27C048D-E1FF-491F-9D8F-A5DB41DE7951}">
      <dgm:prSet/>
      <dgm:spPr/>
      <dgm:t>
        <a:bodyPr/>
        <a:lstStyle/>
        <a:p>
          <a:endParaRPr lang="ru-RU"/>
        </a:p>
      </dgm:t>
    </dgm:pt>
    <dgm:pt modelId="{1FD3CDAA-BCDA-4976-93FB-C331F2BAAD37}" type="sibTrans" cxnId="{A27C048D-E1FF-491F-9D8F-A5DB41DE7951}">
      <dgm:prSet/>
      <dgm:spPr/>
      <dgm:t>
        <a:bodyPr/>
        <a:lstStyle/>
        <a:p>
          <a:endParaRPr lang="ru-RU"/>
        </a:p>
      </dgm:t>
    </dgm:pt>
    <dgm:pt modelId="{3867F96E-726B-4E52-99DA-81B3B01D37EC}">
      <dgm:prSet phldrT="[Текст]"/>
      <dgm:spPr/>
      <dgm:t>
        <a:bodyPr/>
        <a:lstStyle/>
        <a:p>
          <a:r>
            <a:rPr lang="ru-RU" dirty="0" smtClean="0"/>
            <a:t>День экологического творчества</a:t>
          </a:r>
          <a:endParaRPr lang="ru-RU" dirty="0"/>
        </a:p>
      </dgm:t>
    </dgm:pt>
    <dgm:pt modelId="{03EC32A5-F2D1-43FB-A72B-6A0FA1DDDAB2}" type="parTrans" cxnId="{B1744F0D-00CA-45B1-A177-D9C7B5F824E7}">
      <dgm:prSet/>
      <dgm:spPr/>
      <dgm:t>
        <a:bodyPr/>
        <a:lstStyle/>
        <a:p>
          <a:endParaRPr lang="ru-RU"/>
        </a:p>
      </dgm:t>
    </dgm:pt>
    <dgm:pt modelId="{22483F8E-7E70-48AC-814C-198E09002158}" type="sibTrans" cxnId="{B1744F0D-00CA-45B1-A177-D9C7B5F824E7}">
      <dgm:prSet/>
      <dgm:spPr/>
      <dgm:t>
        <a:bodyPr/>
        <a:lstStyle/>
        <a:p>
          <a:endParaRPr lang="ru-RU"/>
        </a:p>
      </dgm:t>
    </dgm:pt>
    <dgm:pt modelId="{2E0ED1BD-FDC3-4A38-AC9E-7464B3E07E39}">
      <dgm:prSet phldrT="[Текст]"/>
      <dgm:spPr/>
      <dgm:t>
        <a:bodyPr/>
        <a:lstStyle/>
        <a:p>
          <a:r>
            <a:rPr lang="ru-RU" dirty="0" smtClean="0"/>
            <a:t>Экологические тренинги</a:t>
          </a:r>
          <a:endParaRPr lang="ru-RU" dirty="0"/>
        </a:p>
      </dgm:t>
    </dgm:pt>
    <dgm:pt modelId="{15E92E5C-7204-4A07-9650-16847F3449AB}" type="parTrans" cxnId="{4D930180-C389-4A28-9393-8971673FFE4F}">
      <dgm:prSet/>
      <dgm:spPr/>
      <dgm:t>
        <a:bodyPr/>
        <a:lstStyle/>
        <a:p>
          <a:endParaRPr lang="ru-RU"/>
        </a:p>
      </dgm:t>
    </dgm:pt>
    <dgm:pt modelId="{EF06FC60-F755-403F-8621-3A51B9517D2A}" type="sibTrans" cxnId="{4D930180-C389-4A28-9393-8971673FFE4F}">
      <dgm:prSet/>
      <dgm:spPr/>
      <dgm:t>
        <a:bodyPr/>
        <a:lstStyle/>
        <a:p>
          <a:endParaRPr lang="ru-RU"/>
        </a:p>
      </dgm:t>
    </dgm:pt>
    <dgm:pt modelId="{45501BC2-50DA-49EB-9F3C-838C06CB473D}" type="pres">
      <dgm:prSet presAssocID="{2B9B7855-6800-4198-BBD3-5DCF755BF985}" presName="Name0" presStyleCnt="0">
        <dgm:presLayoutVars>
          <dgm:dir/>
          <dgm:resizeHandles/>
        </dgm:presLayoutVars>
      </dgm:prSet>
      <dgm:spPr/>
    </dgm:pt>
    <dgm:pt modelId="{F37D2C63-57E9-40FB-AAB8-56EA9EED4EBD}" type="pres">
      <dgm:prSet presAssocID="{BF6D41DE-E07A-4146-AD64-28D058CA31BD}" presName="compNode" presStyleCnt="0"/>
      <dgm:spPr/>
    </dgm:pt>
    <dgm:pt modelId="{A412D04C-1607-4E23-A19B-4957D5C51DDC}" type="pres">
      <dgm:prSet presAssocID="{BF6D41DE-E07A-4146-AD64-28D058CA31BD}" presName="dummyConnPt" presStyleCnt="0"/>
      <dgm:spPr/>
    </dgm:pt>
    <dgm:pt modelId="{99EFB87E-F693-4E46-9CBD-5693E1B14D83}" type="pres">
      <dgm:prSet presAssocID="{BF6D41DE-E07A-4146-AD64-28D058CA31BD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605E1-2638-4729-B5A1-D9C3FCB33F77}" type="pres">
      <dgm:prSet presAssocID="{DC8FB3DF-9097-46E9-93CD-3CC22B66C27F}" presName="sibTrans" presStyleLbl="bgSibTrans2D1" presStyleIdx="0" presStyleCnt="8"/>
      <dgm:spPr/>
    </dgm:pt>
    <dgm:pt modelId="{09388713-0BB8-464B-ABFA-AABB1C4BBCDF}" type="pres">
      <dgm:prSet presAssocID="{639FA566-00EA-4FF0-A61E-C3173387F326}" presName="compNode" presStyleCnt="0"/>
      <dgm:spPr/>
    </dgm:pt>
    <dgm:pt modelId="{0C19DF76-1D4C-4C07-966A-44E08F708B8D}" type="pres">
      <dgm:prSet presAssocID="{639FA566-00EA-4FF0-A61E-C3173387F326}" presName="dummyConnPt" presStyleCnt="0"/>
      <dgm:spPr/>
    </dgm:pt>
    <dgm:pt modelId="{DEC23E09-8B9D-4409-985D-669B8BF703AA}" type="pres">
      <dgm:prSet presAssocID="{639FA566-00EA-4FF0-A61E-C3173387F326}" presName="node" presStyleLbl="node1" presStyleIdx="1" presStyleCnt="9">
        <dgm:presLayoutVars>
          <dgm:bulletEnabled val="1"/>
        </dgm:presLayoutVars>
      </dgm:prSet>
      <dgm:spPr/>
    </dgm:pt>
    <dgm:pt modelId="{9EB031AE-EB4F-4A2E-BB17-6DB40298FBC3}" type="pres">
      <dgm:prSet presAssocID="{4305FE97-1A85-4131-A8C2-8E6D3454BD38}" presName="sibTrans" presStyleLbl="bgSibTrans2D1" presStyleIdx="1" presStyleCnt="8"/>
      <dgm:spPr/>
    </dgm:pt>
    <dgm:pt modelId="{8550C29B-07B6-43BB-9D04-0C71970BE388}" type="pres">
      <dgm:prSet presAssocID="{C9296827-0944-42DE-ADAD-E91DEC73B581}" presName="compNode" presStyleCnt="0"/>
      <dgm:spPr/>
    </dgm:pt>
    <dgm:pt modelId="{04A00BAD-2AF9-4A36-A1D7-B3F4ADAB7765}" type="pres">
      <dgm:prSet presAssocID="{C9296827-0944-42DE-ADAD-E91DEC73B581}" presName="dummyConnPt" presStyleCnt="0"/>
      <dgm:spPr/>
    </dgm:pt>
    <dgm:pt modelId="{946D5F5D-7319-41BC-BE68-2EB7E72308EB}" type="pres">
      <dgm:prSet presAssocID="{C9296827-0944-42DE-ADAD-E91DEC73B581}" presName="node" presStyleLbl="node1" presStyleIdx="2" presStyleCnt="9">
        <dgm:presLayoutVars>
          <dgm:bulletEnabled val="1"/>
        </dgm:presLayoutVars>
      </dgm:prSet>
      <dgm:spPr/>
    </dgm:pt>
    <dgm:pt modelId="{C67C9141-E507-4917-8FBD-891953F43E62}" type="pres">
      <dgm:prSet presAssocID="{9276ABFC-72AB-4F40-ACD0-98190C7D4C54}" presName="sibTrans" presStyleLbl="bgSibTrans2D1" presStyleIdx="2" presStyleCnt="8"/>
      <dgm:spPr/>
    </dgm:pt>
    <dgm:pt modelId="{E78B685A-981A-4220-966B-2BB6073C35F0}" type="pres">
      <dgm:prSet presAssocID="{B66ACB65-D2C2-4254-9F5D-31416189B531}" presName="compNode" presStyleCnt="0"/>
      <dgm:spPr/>
    </dgm:pt>
    <dgm:pt modelId="{00C85CE0-3BE6-408C-955B-47A6ABD6E051}" type="pres">
      <dgm:prSet presAssocID="{B66ACB65-D2C2-4254-9F5D-31416189B531}" presName="dummyConnPt" presStyleCnt="0"/>
      <dgm:spPr/>
    </dgm:pt>
    <dgm:pt modelId="{23F77D76-C35F-495A-A49A-FC79887DA95D}" type="pres">
      <dgm:prSet presAssocID="{B66ACB65-D2C2-4254-9F5D-31416189B531}" presName="node" presStyleLbl="node1" presStyleIdx="3" presStyleCnt="9">
        <dgm:presLayoutVars>
          <dgm:bulletEnabled val="1"/>
        </dgm:presLayoutVars>
      </dgm:prSet>
      <dgm:spPr/>
    </dgm:pt>
    <dgm:pt modelId="{972BF8FB-6573-488B-8AA8-CD80AAEB6511}" type="pres">
      <dgm:prSet presAssocID="{C13A9A13-2726-4EC4-BF8E-54385A1CC969}" presName="sibTrans" presStyleLbl="bgSibTrans2D1" presStyleIdx="3" presStyleCnt="8"/>
      <dgm:spPr/>
    </dgm:pt>
    <dgm:pt modelId="{6F005833-EEB0-4EFB-9730-B0672C1B2B44}" type="pres">
      <dgm:prSet presAssocID="{FECB97BE-7E9C-4B65-A1C4-16A2CCCC2B5D}" presName="compNode" presStyleCnt="0"/>
      <dgm:spPr/>
    </dgm:pt>
    <dgm:pt modelId="{56C4AEA5-F281-4AED-A32E-91162361B5DA}" type="pres">
      <dgm:prSet presAssocID="{FECB97BE-7E9C-4B65-A1C4-16A2CCCC2B5D}" presName="dummyConnPt" presStyleCnt="0"/>
      <dgm:spPr/>
    </dgm:pt>
    <dgm:pt modelId="{A81FF267-5720-46B1-AA13-11E7AD1F7E85}" type="pres">
      <dgm:prSet presAssocID="{FECB97BE-7E9C-4B65-A1C4-16A2CCCC2B5D}" presName="node" presStyleLbl="node1" presStyleIdx="4" presStyleCnt="9">
        <dgm:presLayoutVars>
          <dgm:bulletEnabled val="1"/>
        </dgm:presLayoutVars>
      </dgm:prSet>
      <dgm:spPr/>
    </dgm:pt>
    <dgm:pt modelId="{E607565B-DD59-4CD8-9F9E-F6A4C4E5C4BD}" type="pres">
      <dgm:prSet presAssocID="{341E9056-DA12-4FDA-B075-B2A35E1AFFDA}" presName="sibTrans" presStyleLbl="bgSibTrans2D1" presStyleIdx="4" presStyleCnt="8"/>
      <dgm:spPr/>
    </dgm:pt>
    <dgm:pt modelId="{A879CB5F-DC78-423B-9C2C-C1D89013DFB9}" type="pres">
      <dgm:prSet presAssocID="{19F22018-D427-4BA3-BD23-9AE6246689E4}" presName="compNode" presStyleCnt="0"/>
      <dgm:spPr/>
    </dgm:pt>
    <dgm:pt modelId="{A4D48693-72F6-4B26-A4A9-9A51A2E8A1CD}" type="pres">
      <dgm:prSet presAssocID="{19F22018-D427-4BA3-BD23-9AE6246689E4}" presName="dummyConnPt" presStyleCnt="0"/>
      <dgm:spPr/>
    </dgm:pt>
    <dgm:pt modelId="{CAEEF4B1-3D6D-407E-9129-3223E771AC0D}" type="pres">
      <dgm:prSet presAssocID="{19F22018-D427-4BA3-BD23-9AE6246689E4}" presName="node" presStyleLbl="node1" presStyleIdx="5" presStyleCnt="9">
        <dgm:presLayoutVars>
          <dgm:bulletEnabled val="1"/>
        </dgm:presLayoutVars>
      </dgm:prSet>
      <dgm:spPr/>
    </dgm:pt>
    <dgm:pt modelId="{1DF32FC0-3467-4CB0-A88D-550B9375B705}" type="pres">
      <dgm:prSet presAssocID="{3EF2B961-BD8D-4F16-95CD-DFC0E773BAB5}" presName="sibTrans" presStyleLbl="bgSibTrans2D1" presStyleIdx="5" presStyleCnt="8"/>
      <dgm:spPr/>
    </dgm:pt>
    <dgm:pt modelId="{21061291-0E7F-4D4B-A3BB-511D0660ECBE}" type="pres">
      <dgm:prSet presAssocID="{0B05C952-E260-4190-A34E-1C2A95C226E7}" presName="compNode" presStyleCnt="0"/>
      <dgm:spPr/>
    </dgm:pt>
    <dgm:pt modelId="{49ECCDC5-710C-4501-A166-06330D8164A6}" type="pres">
      <dgm:prSet presAssocID="{0B05C952-E260-4190-A34E-1C2A95C226E7}" presName="dummyConnPt" presStyleCnt="0"/>
      <dgm:spPr/>
    </dgm:pt>
    <dgm:pt modelId="{A850ABDD-9633-4C0E-8E36-C51D7D573BA7}" type="pres">
      <dgm:prSet presAssocID="{0B05C952-E260-4190-A34E-1C2A95C226E7}" presName="node" presStyleLbl="node1" presStyleIdx="6" presStyleCnt="9">
        <dgm:presLayoutVars>
          <dgm:bulletEnabled val="1"/>
        </dgm:presLayoutVars>
      </dgm:prSet>
      <dgm:spPr/>
    </dgm:pt>
    <dgm:pt modelId="{41502E56-3882-4E74-A48A-1BA20DC8E393}" type="pres">
      <dgm:prSet presAssocID="{1FD3CDAA-BCDA-4976-93FB-C331F2BAAD37}" presName="sibTrans" presStyleLbl="bgSibTrans2D1" presStyleIdx="6" presStyleCnt="8"/>
      <dgm:spPr/>
    </dgm:pt>
    <dgm:pt modelId="{1DE98438-6726-4E8C-A619-CBC58ABBA971}" type="pres">
      <dgm:prSet presAssocID="{3867F96E-726B-4E52-99DA-81B3B01D37EC}" presName="compNode" presStyleCnt="0"/>
      <dgm:spPr/>
    </dgm:pt>
    <dgm:pt modelId="{3F5DF94B-A87A-4459-8C95-CF50035636A5}" type="pres">
      <dgm:prSet presAssocID="{3867F96E-726B-4E52-99DA-81B3B01D37EC}" presName="dummyConnPt" presStyleCnt="0"/>
      <dgm:spPr/>
    </dgm:pt>
    <dgm:pt modelId="{6E82A278-6B16-49E0-B124-6EE959DF3420}" type="pres">
      <dgm:prSet presAssocID="{3867F96E-726B-4E52-99DA-81B3B01D37EC}" presName="node" presStyleLbl="node1" presStyleIdx="7" presStyleCnt="9">
        <dgm:presLayoutVars>
          <dgm:bulletEnabled val="1"/>
        </dgm:presLayoutVars>
      </dgm:prSet>
      <dgm:spPr/>
    </dgm:pt>
    <dgm:pt modelId="{D80F4F70-FEB6-4CA2-B9A6-60DFAA7F5382}" type="pres">
      <dgm:prSet presAssocID="{22483F8E-7E70-48AC-814C-198E09002158}" presName="sibTrans" presStyleLbl="bgSibTrans2D1" presStyleIdx="7" presStyleCnt="8"/>
      <dgm:spPr/>
    </dgm:pt>
    <dgm:pt modelId="{4BD6AC0F-1758-4C9F-B7E8-50D6AA13EE63}" type="pres">
      <dgm:prSet presAssocID="{2E0ED1BD-FDC3-4A38-AC9E-7464B3E07E39}" presName="compNode" presStyleCnt="0"/>
      <dgm:spPr/>
    </dgm:pt>
    <dgm:pt modelId="{ADC21267-3D74-4755-BFF6-419630F0E20E}" type="pres">
      <dgm:prSet presAssocID="{2E0ED1BD-FDC3-4A38-AC9E-7464B3E07E39}" presName="dummyConnPt" presStyleCnt="0"/>
      <dgm:spPr/>
    </dgm:pt>
    <dgm:pt modelId="{F6527993-CEA3-4023-97C4-4CBE241D1E18}" type="pres">
      <dgm:prSet presAssocID="{2E0ED1BD-FDC3-4A38-AC9E-7464B3E07E39}" presName="node" presStyleLbl="node1" presStyleIdx="8" presStyleCnt="9">
        <dgm:presLayoutVars>
          <dgm:bulletEnabled val="1"/>
        </dgm:presLayoutVars>
      </dgm:prSet>
      <dgm:spPr/>
    </dgm:pt>
  </dgm:ptLst>
  <dgm:cxnLst>
    <dgm:cxn modelId="{B0CCEF7A-3982-45AE-8682-B71D8DCD44D2}" type="presOf" srcId="{1FD3CDAA-BCDA-4976-93FB-C331F2BAAD37}" destId="{41502E56-3882-4E74-A48A-1BA20DC8E393}" srcOrd="0" destOrd="0" presId="urn:microsoft.com/office/officeart/2005/8/layout/bProcess4"/>
    <dgm:cxn modelId="{666215B2-794F-4ABF-B0FF-55235B362C05}" type="presOf" srcId="{3867F96E-726B-4E52-99DA-81B3B01D37EC}" destId="{6E82A278-6B16-49E0-B124-6EE959DF3420}" srcOrd="0" destOrd="0" presId="urn:microsoft.com/office/officeart/2005/8/layout/bProcess4"/>
    <dgm:cxn modelId="{75C2B71B-4027-4C6A-A6A0-0C3910D0689D}" type="presOf" srcId="{19F22018-D427-4BA3-BD23-9AE6246689E4}" destId="{CAEEF4B1-3D6D-407E-9129-3223E771AC0D}" srcOrd="0" destOrd="0" presId="urn:microsoft.com/office/officeart/2005/8/layout/bProcess4"/>
    <dgm:cxn modelId="{12FA7CFD-9E40-4368-A24A-601349E30A80}" type="presOf" srcId="{22483F8E-7E70-48AC-814C-198E09002158}" destId="{D80F4F70-FEB6-4CA2-B9A6-60DFAA7F5382}" srcOrd="0" destOrd="0" presId="urn:microsoft.com/office/officeart/2005/8/layout/bProcess4"/>
    <dgm:cxn modelId="{B9C6F65A-71E5-4721-B0B8-9C95290BB355}" type="presOf" srcId="{3EF2B961-BD8D-4F16-95CD-DFC0E773BAB5}" destId="{1DF32FC0-3467-4CB0-A88D-550B9375B705}" srcOrd="0" destOrd="0" presId="urn:microsoft.com/office/officeart/2005/8/layout/bProcess4"/>
    <dgm:cxn modelId="{E6438059-0CE7-4BF6-B885-22DD91C0804E}" type="presOf" srcId="{C9296827-0944-42DE-ADAD-E91DEC73B581}" destId="{946D5F5D-7319-41BC-BE68-2EB7E72308EB}" srcOrd="0" destOrd="0" presId="urn:microsoft.com/office/officeart/2005/8/layout/bProcess4"/>
    <dgm:cxn modelId="{B12AFC10-82E7-4DC0-A94A-C335CA8944AE}" type="presOf" srcId="{BF6D41DE-E07A-4146-AD64-28D058CA31BD}" destId="{99EFB87E-F693-4E46-9CBD-5693E1B14D83}" srcOrd="0" destOrd="0" presId="urn:microsoft.com/office/officeart/2005/8/layout/bProcess4"/>
    <dgm:cxn modelId="{F5A4D06C-4A1B-4365-91BC-0145F21EB848}" srcId="{2B9B7855-6800-4198-BBD3-5DCF755BF985}" destId="{B66ACB65-D2C2-4254-9F5D-31416189B531}" srcOrd="3" destOrd="0" parTransId="{3AC72AE4-E596-429A-8EBE-5EEE5B3AADF2}" sibTransId="{C13A9A13-2726-4EC4-BF8E-54385A1CC969}"/>
    <dgm:cxn modelId="{0D6D7B53-2C94-4CD0-A5F8-9BBD7E451AE6}" type="presOf" srcId="{0B05C952-E260-4190-A34E-1C2A95C226E7}" destId="{A850ABDD-9633-4C0E-8E36-C51D7D573BA7}" srcOrd="0" destOrd="0" presId="urn:microsoft.com/office/officeart/2005/8/layout/bProcess4"/>
    <dgm:cxn modelId="{569A64E7-12A2-4822-A25B-90EB52501182}" srcId="{2B9B7855-6800-4198-BBD3-5DCF755BF985}" destId="{C9296827-0944-42DE-ADAD-E91DEC73B581}" srcOrd="2" destOrd="0" parTransId="{B86CC292-846E-4C95-B023-B3BB08BE7110}" sibTransId="{9276ABFC-72AB-4F40-ACD0-98190C7D4C54}"/>
    <dgm:cxn modelId="{2673E61F-3EBF-4C3F-BDD7-E3B1626D7D01}" type="presOf" srcId="{639FA566-00EA-4FF0-A61E-C3173387F326}" destId="{DEC23E09-8B9D-4409-985D-669B8BF703AA}" srcOrd="0" destOrd="0" presId="urn:microsoft.com/office/officeart/2005/8/layout/bProcess4"/>
    <dgm:cxn modelId="{45970125-062C-4915-93EF-F97E1E60775D}" type="presOf" srcId="{FECB97BE-7E9C-4B65-A1C4-16A2CCCC2B5D}" destId="{A81FF267-5720-46B1-AA13-11E7AD1F7E85}" srcOrd="0" destOrd="0" presId="urn:microsoft.com/office/officeart/2005/8/layout/bProcess4"/>
    <dgm:cxn modelId="{F786BA62-6654-41C4-B868-8AFFA74A31C3}" type="presOf" srcId="{9276ABFC-72AB-4F40-ACD0-98190C7D4C54}" destId="{C67C9141-E507-4917-8FBD-891953F43E62}" srcOrd="0" destOrd="0" presId="urn:microsoft.com/office/officeart/2005/8/layout/bProcess4"/>
    <dgm:cxn modelId="{04549C96-9581-4B57-8546-8D1FA569FB54}" type="presOf" srcId="{B66ACB65-D2C2-4254-9F5D-31416189B531}" destId="{23F77D76-C35F-495A-A49A-FC79887DA95D}" srcOrd="0" destOrd="0" presId="urn:microsoft.com/office/officeart/2005/8/layout/bProcess4"/>
    <dgm:cxn modelId="{87396B19-B2BA-4D5B-B085-DCF10D05CC4C}" srcId="{2B9B7855-6800-4198-BBD3-5DCF755BF985}" destId="{BF6D41DE-E07A-4146-AD64-28D058CA31BD}" srcOrd="0" destOrd="0" parTransId="{36BCB3CD-88C0-4243-851B-CDE6A7606BFC}" sibTransId="{DC8FB3DF-9097-46E9-93CD-3CC22B66C27F}"/>
    <dgm:cxn modelId="{A27C048D-E1FF-491F-9D8F-A5DB41DE7951}" srcId="{2B9B7855-6800-4198-BBD3-5DCF755BF985}" destId="{0B05C952-E260-4190-A34E-1C2A95C226E7}" srcOrd="6" destOrd="0" parTransId="{C4C458BD-E67F-48A3-9ACB-53B872F94497}" sibTransId="{1FD3CDAA-BCDA-4976-93FB-C331F2BAAD37}"/>
    <dgm:cxn modelId="{ED4E90D1-1DFE-4351-9ADA-50DEDBAE7D9C}" type="presOf" srcId="{C13A9A13-2726-4EC4-BF8E-54385A1CC969}" destId="{972BF8FB-6573-488B-8AA8-CD80AAEB6511}" srcOrd="0" destOrd="0" presId="urn:microsoft.com/office/officeart/2005/8/layout/bProcess4"/>
    <dgm:cxn modelId="{BB10CF50-D363-4414-8A47-4A23E1ACA9A6}" type="presOf" srcId="{2B9B7855-6800-4198-BBD3-5DCF755BF985}" destId="{45501BC2-50DA-49EB-9F3C-838C06CB473D}" srcOrd="0" destOrd="0" presId="urn:microsoft.com/office/officeart/2005/8/layout/bProcess4"/>
    <dgm:cxn modelId="{B23AE875-9869-4B4C-90D1-BAAA694A3B6B}" type="presOf" srcId="{2E0ED1BD-FDC3-4A38-AC9E-7464B3E07E39}" destId="{F6527993-CEA3-4023-97C4-4CBE241D1E18}" srcOrd="0" destOrd="0" presId="urn:microsoft.com/office/officeart/2005/8/layout/bProcess4"/>
    <dgm:cxn modelId="{2FEB2E5E-3F1C-4E2B-9AFF-6B1C86D9DF06}" type="presOf" srcId="{DC8FB3DF-9097-46E9-93CD-3CC22B66C27F}" destId="{A92605E1-2638-4729-B5A1-D9C3FCB33F77}" srcOrd="0" destOrd="0" presId="urn:microsoft.com/office/officeart/2005/8/layout/bProcess4"/>
    <dgm:cxn modelId="{87F68094-8221-41E8-821E-EA40B7EEF5D0}" srcId="{2B9B7855-6800-4198-BBD3-5DCF755BF985}" destId="{639FA566-00EA-4FF0-A61E-C3173387F326}" srcOrd="1" destOrd="0" parTransId="{D58B5900-02F3-46FB-BECC-72DA772C92FE}" sibTransId="{4305FE97-1A85-4131-A8C2-8E6D3454BD38}"/>
    <dgm:cxn modelId="{B1744F0D-00CA-45B1-A177-D9C7B5F824E7}" srcId="{2B9B7855-6800-4198-BBD3-5DCF755BF985}" destId="{3867F96E-726B-4E52-99DA-81B3B01D37EC}" srcOrd="7" destOrd="0" parTransId="{03EC32A5-F2D1-43FB-A72B-6A0FA1DDDAB2}" sibTransId="{22483F8E-7E70-48AC-814C-198E09002158}"/>
    <dgm:cxn modelId="{F276E20F-79DF-4352-8E0B-CB9A75032F0E}" type="presOf" srcId="{341E9056-DA12-4FDA-B075-B2A35E1AFFDA}" destId="{E607565B-DD59-4CD8-9F9E-F6A4C4E5C4BD}" srcOrd="0" destOrd="0" presId="urn:microsoft.com/office/officeart/2005/8/layout/bProcess4"/>
    <dgm:cxn modelId="{1972B22F-73E3-419A-800B-F4F121E0323C}" type="presOf" srcId="{4305FE97-1A85-4131-A8C2-8E6D3454BD38}" destId="{9EB031AE-EB4F-4A2E-BB17-6DB40298FBC3}" srcOrd="0" destOrd="0" presId="urn:microsoft.com/office/officeart/2005/8/layout/bProcess4"/>
    <dgm:cxn modelId="{F15D524B-7E60-4249-8328-974B26626936}" srcId="{2B9B7855-6800-4198-BBD3-5DCF755BF985}" destId="{FECB97BE-7E9C-4B65-A1C4-16A2CCCC2B5D}" srcOrd="4" destOrd="0" parTransId="{E4E3BEC9-18F6-4A68-8368-F6824E3FB6CB}" sibTransId="{341E9056-DA12-4FDA-B075-B2A35E1AFFDA}"/>
    <dgm:cxn modelId="{4D930180-C389-4A28-9393-8971673FFE4F}" srcId="{2B9B7855-6800-4198-BBD3-5DCF755BF985}" destId="{2E0ED1BD-FDC3-4A38-AC9E-7464B3E07E39}" srcOrd="8" destOrd="0" parTransId="{15E92E5C-7204-4A07-9650-16847F3449AB}" sibTransId="{EF06FC60-F755-403F-8621-3A51B9517D2A}"/>
    <dgm:cxn modelId="{2F9BC7F9-C8BC-4ADE-BA98-63A5738C2363}" srcId="{2B9B7855-6800-4198-BBD3-5DCF755BF985}" destId="{19F22018-D427-4BA3-BD23-9AE6246689E4}" srcOrd="5" destOrd="0" parTransId="{46BD9B59-3AD5-4307-9A74-D6452B446F56}" sibTransId="{3EF2B961-BD8D-4F16-95CD-DFC0E773BAB5}"/>
    <dgm:cxn modelId="{E2C4633E-B032-4F1C-85B8-C42A9C284D32}" type="presParOf" srcId="{45501BC2-50DA-49EB-9F3C-838C06CB473D}" destId="{F37D2C63-57E9-40FB-AAB8-56EA9EED4EBD}" srcOrd="0" destOrd="0" presId="urn:microsoft.com/office/officeart/2005/8/layout/bProcess4"/>
    <dgm:cxn modelId="{B41FFF09-EE3C-4DA9-8406-BAD9881FF2B9}" type="presParOf" srcId="{F37D2C63-57E9-40FB-AAB8-56EA9EED4EBD}" destId="{A412D04C-1607-4E23-A19B-4957D5C51DDC}" srcOrd="0" destOrd="0" presId="urn:microsoft.com/office/officeart/2005/8/layout/bProcess4"/>
    <dgm:cxn modelId="{C19E9AE8-9D4D-43FF-94F5-6C5558F22518}" type="presParOf" srcId="{F37D2C63-57E9-40FB-AAB8-56EA9EED4EBD}" destId="{99EFB87E-F693-4E46-9CBD-5693E1B14D83}" srcOrd="1" destOrd="0" presId="urn:microsoft.com/office/officeart/2005/8/layout/bProcess4"/>
    <dgm:cxn modelId="{0CB95F56-2D66-49E0-9C40-23628CED1677}" type="presParOf" srcId="{45501BC2-50DA-49EB-9F3C-838C06CB473D}" destId="{A92605E1-2638-4729-B5A1-D9C3FCB33F77}" srcOrd="1" destOrd="0" presId="urn:microsoft.com/office/officeart/2005/8/layout/bProcess4"/>
    <dgm:cxn modelId="{58CBE119-8D60-4862-8CC2-6CB62958FBAC}" type="presParOf" srcId="{45501BC2-50DA-49EB-9F3C-838C06CB473D}" destId="{09388713-0BB8-464B-ABFA-AABB1C4BBCDF}" srcOrd="2" destOrd="0" presId="urn:microsoft.com/office/officeart/2005/8/layout/bProcess4"/>
    <dgm:cxn modelId="{47F57C69-2E72-4CB5-ACA8-59F9F32F4152}" type="presParOf" srcId="{09388713-0BB8-464B-ABFA-AABB1C4BBCDF}" destId="{0C19DF76-1D4C-4C07-966A-44E08F708B8D}" srcOrd="0" destOrd="0" presId="urn:microsoft.com/office/officeart/2005/8/layout/bProcess4"/>
    <dgm:cxn modelId="{F7FC075B-CB59-48CE-BD7B-D53979263356}" type="presParOf" srcId="{09388713-0BB8-464B-ABFA-AABB1C4BBCDF}" destId="{DEC23E09-8B9D-4409-985D-669B8BF703AA}" srcOrd="1" destOrd="0" presId="urn:microsoft.com/office/officeart/2005/8/layout/bProcess4"/>
    <dgm:cxn modelId="{16251203-4682-447D-824A-EA0EBB9C0450}" type="presParOf" srcId="{45501BC2-50DA-49EB-9F3C-838C06CB473D}" destId="{9EB031AE-EB4F-4A2E-BB17-6DB40298FBC3}" srcOrd="3" destOrd="0" presId="urn:microsoft.com/office/officeart/2005/8/layout/bProcess4"/>
    <dgm:cxn modelId="{C68CB1C7-9B17-4B63-B7CE-D3EB1BA2D8FA}" type="presParOf" srcId="{45501BC2-50DA-49EB-9F3C-838C06CB473D}" destId="{8550C29B-07B6-43BB-9D04-0C71970BE388}" srcOrd="4" destOrd="0" presId="urn:microsoft.com/office/officeart/2005/8/layout/bProcess4"/>
    <dgm:cxn modelId="{8988DCD6-EEB7-4DD9-A5FE-B8F396168D65}" type="presParOf" srcId="{8550C29B-07B6-43BB-9D04-0C71970BE388}" destId="{04A00BAD-2AF9-4A36-A1D7-B3F4ADAB7765}" srcOrd="0" destOrd="0" presId="urn:microsoft.com/office/officeart/2005/8/layout/bProcess4"/>
    <dgm:cxn modelId="{37ED1F11-7D28-4525-B770-A701D6AEDF69}" type="presParOf" srcId="{8550C29B-07B6-43BB-9D04-0C71970BE388}" destId="{946D5F5D-7319-41BC-BE68-2EB7E72308EB}" srcOrd="1" destOrd="0" presId="urn:microsoft.com/office/officeart/2005/8/layout/bProcess4"/>
    <dgm:cxn modelId="{AD160754-CDB4-4B27-8B78-2EB72E17851B}" type="presParOf" srcId="{45501BC2-50DA-49EB-9F3C-838C06CB473D}" destId="{C67C9141-E507-4917-8FBD-891953F43E62}" srcOrd="5" destOrd="0" presId="urn:microsoft.com/office/officeart/2005/8/layout/bProcess4"/>
    <dgm:cxn modelId="{A94231F5-A35E-4D6E-9682-C0DDC14581B6}" type="presParOf" srcId="{45501BC2-50DA-49EB-9F3C-838C06CB473D}" destId="{E78B685A-981A-4220-966B-2BB6073C35F0}" srcOrd="6" destOrd="0" presId="urn:microsoft.com/office/officeart/2005/8/layout/bProcess4"/>
    <dgm:cxn modelId="{0B2E8140-A704-47C9-B73F-9BE5069D18A4}" type="presParOf" srcId="{E78B685A-981A-4220-966B-2BB6073C35F0}" destId="{00C85CE0-3BE6-408C-955B-47A6ABD6E051}" srcOrd="0" destOrd="0" presId="urn:microsoft.com/office/officeart/2005/8/layout/bProcess4"/>
    <dgm:cxn modelId="{6E81340F-3F01-44A9-9631-E07B29DA8B0E}" type="presParOf" srcId="{E78B685A-981A-4220-966B-2BB6073C35F0}" destId="{23F77D76-C35F-495A-A49A-FC79887DA95D}" srcOrd="1" destOrd="0" presId="urn:microsoft.com/office/officeart/2005/8/layout/bProcess4"/>
    <dgm:cxn modelId="{37671FC4-CC93-415F-93B1-0C59D467C8C3}" type="presParOf" srcId="{45501BC2-50DA-49EB-9F3C-838C06CB473D}" destId="{972BF8FB-6573-488B-8AA8-CD80AAEB6511}" srcOrd="7" destOrd="0" presId="urn:microsoft.com/office/officeart/2005/8/layout/bProcess4"/>
    <dgm:cxn modelId="{DD5452A4-563B-4ACA-BBF1-BA6793BE3CDA}" type="presParOf" srcId="{45501BC2-50DA-49EB-9F3C-838C06CB473D}" destId="{6F005833-EEB0-4EFB-9730-B0672C1B2B44}" srcOrd="8" destOrd="0" presId="urn:microsoft.com/office/officeart/2005/8/layout/bProcess4"/>
    <dgm:cxn modelId="{1842093E-51C0-407B-A5DA-E869F7BFCB15}" type="presParOf" srcId="{6F005833-EEB0-4EFB-9730-B0672C1B2B44}" destId="{56C4AEA5-F281-4AED-A32E-91162361B5DA}" srcOrd="0" destOrd="0" presId="urn:microsoft.com/office/officeart/2005/8/layout/bProcess4"/>
    <dgm:cxn modelId="{BE017E70-B55C-4F6F-B941-98ACA6FA5A40}" type="presParOf" srcId="{6F005833-EEB0-4EFB-9730-B0672C1B2B44}" destId="{A81FF267-5720-46B1-AA13-11E7AD1F7E85}" srcOrd="1" destOrd="0" presId="urn:microsoft.com/office/officeart/2005/8/layout/bProcess4"/>
    <dgm:cxn modelId="{35DD59A9-38E4-4498-9EE7-A0ED2DF9E587}" type="presParOf" srcId="{45501BC2-50DA-49EB-9F3C-838C06CB473D}" destId="{E607565B-DD59-4CD8-9F9E-F6A4C4E5C4BD}" srcOrd="9" destOrd="0" presId="urn:microsoft.com/office/officeart/2005/8/layout/bProcess4"/>
    <dgm:cxn modelId="{1C32A579-E089-45B9-B0CF-3D7FBE27CE91}" type="presParOf" srcId="{45501BC2-50DA-49EB-9F3C-838C06CB473D}" destId="{A879CB5F-DC78-423B-9C2C-C1D89013DFB9}" srcOrd="10" destOrd="0" presId="urn:microsoft.com/office/officeart/2005/8/layout/bProcess4"/>
    <dgm:cxn modelId="{9CCAA3F9-8852-4862-A074-0E602C0D325E}" type="presParOf" srcId="{A879CB5F-DC78-423B-9C2C-C1D89013DFB9}" destId="{A4D48693-72F6-4B26-A4A9-9A51A2E8A1CD}" srcOrd="0" destOrd="0" presId="urn:microsoft.com/office/officeart/2005/8/layout/bProcess4"/>
    <dgm:cxn modelId="{A54F35EC-E333-40D0-AD43-E6926689D6DE}" type="presParOf" srcId="{A879CB5F-DC78-423B-9C2C-C1D89013DFB9}" destId="{CAEEF4B1-3D6D-407E-9129-3223E771AC0D}" srcOrd="1" destOrd="0" presId="urn:microsoft.com/office/officeart/2005/8/layout/bProcess4"/>
    <dgm:cxn modelId="{48A33155-D756-490F-B279-7603C14D065F}" type="presParOf" srcId="{45501BC2-50DA-49EB-9F3C-838C06CB473D}" destId="{1DF32FC0-3467-4CB0-A88D-550B9375B705}" srcOrd="11" destOrd="0" presId="urn:microsoft.com/office/officeart/2005/8/layout/bProcess4"/>
    <dgm:cxn modelId="{DFB3446D-354D-48D5-82FD-BB9352470F84}" type="presParOf" srcId="{45501BC2-50DA-49EB-9F3C-838C06CB473D}" destId="{21061291-0E7F-4D4B-A3BB-511D0660ECBE}" srcOrd="12" destOrd="0" presId="urn:microsoft.com/office/officeart/2005/8/layout/bProcess4"/>
    <dgm:cxn modelId="{97C29B5B-5695-4880-899D-3142E208D2A4}" type="presParOf" srcId="{21061291-0E7F-4D4B-A3BB-511D0660ECBE}" destId="{49ECCDC5-710C-4501-A166-06330D8164A6}" srcOrd="0" destOrd="0" presId="urn:microsoft.com/office/officeart/2005/8/layout/bProcess4"/>
    <dgm:cxn modelId="{45E9A1B6-351B-4934-8035-50EB76513AE0}" type="presParOf" srcId="{21061291-0E7F-4D4B-A3BB-511D0660ECBE}" destId="{A850ABDD-9633-4C0E-8E36-C51D7D573BA7}" srcOrd="1" destOrd="0" presId="urn:microsoft.com/office/officeart/2005/8/layout/bProcess4"/>
    <dgm:cxn modelId="{CEFB942E-1411-4810-A2F4-E0CB8BC2A722}" type="presParOf" srcId="{45501BC2-50DA-49EB-9F3C-838C06CB473D}" destId="{41502E56-3882-4E74-A48A-1BA20DC8E393}" srcOrd="13" destOrd="0" presId="urn:microsoft.com/office/officeart/2005/8/layout/bProcess4"/>
    <dgm:cxn modelId="{C82DF982-822B-49CE-B6F8-307D0C13955A}" type="presParOf" srcId="{45501BC2-50DA-49EB-9F3C-838C06CB473D}" destId="{1DE98438-6726-4E8C-A619-CBC58ABBA971}" srcOrd="14" destOrd="0" presId="urn:microsoft.com/office/officeart/2005/8/layout/bProcess4"/>
    <dgm:cxn modelId="{BF0D55C0-A51F-4B8B-A40A-FA51A2F1F903}" type="presParOf" srcId="{1DE98438-6726-4E8C-A619-CBC58ABBA971}" destId="{3F5DF94B-A87A-4459-8C95-CF50035636A5}" srcOrd="0" destOrd="0" presId="urn:microsoft.com/office/officeart/2005/8/layout/bProcess4"/>
    <dgm:cxn modelId="{2D4CC8ED-6A06-4891-943D-3C430A7408B3}" type="presParOf" srcId="{1DE98438-6726-4E8C-A619-CBC58ABBA971}" destId="{6E82A278-6B16-49E0-B124-6EE959DF3420}" srcOrd="1" destOrd="0" presId="urn:microsoft.com/office/officeart/2005/8/layout/bProcess4"/>
    <dgm:cxn modelId="{BA8E29F6-1EA1-4F44-A5CC-49ADC1EB6E15}" type="presParOf" srcId="{45501BC2-50DA-49EB-9F3C-838C06CB473D}" destId="{D80F4F70-FEB6-4CA2-B9A6-60DFAA7F5382}" srcOrd="15" destOrd="0" presId="urn:microsoft.com/office/officeart/2005/8/layout/bProcess4"/>
    <dgm:cxn modelId="{70F8840E-FB6E-4F01-B8DD-BE2B912629D8}" type="presParOf" srcId="{45501BC2-50DA-49EB-9F3C-838C06CB473D}" destId="{4BD6AC0F-1758-4C9F-B7E8-50D6AA13EE63}" srcOrd="16" destOrd="0" presId="urn:microsoft.com/office/officeart/2005/8/layout/bProcess4"/>
    <dgm:cxn modelId="{BB5BFA76-48F2-4013-AEE4-FD7D3E4A1BB5}" type="presParOf" srcId="{4BD6AC0F-1758-4C9F-B7E8-50D6AA13EE63}" destId="{ADC21267-3D74-4755-BFF6-419630F0E20E}" srcOrd="0" destOrd="0" presId="urn:microsoft.com/office/officeart/2005/8/layout/bProcess4"/>
    <dgm:cxn modelId="{A4E9003A-09FF-46DA-B6D5-2B09DA75FF63}" type="presParOf" srcId="{4BD6AC0F-1758-4C9F-B7E8-50D6AA13EE63}" destId="{F6527993-CEA3-4023-97C4-4CBE241D1E1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890D5-4F42-4C33-B381-CD393B37A1FF}">
      <dsp:nvSpPr>
        <dsp:cNvPr id="0" name=""/>
        <dsp:cNvSpPr/>
      </dsp:nvSpPr>
      <dsp:spPr>
        <a:xfrm>
          <a:off x="1104889" y="413"/>
          <a:ext cx="1422345" cy="14223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rtlCol="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noProof="0" dirty="0" smtClean="0"/>
            <a:t>Экологическое образование</a:t>
          </a:r>
          <a:endParaRPr lang="ru-RU" sz="1100" kern="1200" noProof="0" dirty="0"/>
        </a:p>
      </dsp:txBody>
      <dsp:txXfrm>
        <a:off x="1313187" y="208711"/>
        <a:ext cx="1005749" cy="1005749"/>
      </dsp:txXfrm>
    </dsp:sp>
    <dsp:sp modelId="{973C755A-5077-47FB-BDC0-FF7A84FD3F26}">
      <dsp:nvSpPr>
        <dsp:cNvPr id="0" name=""/>
        <dsp:cNvSpPr/>
      </dsp:nvSpPr>
      <dsp:spPr>
        <a:xfrm rot="3600000">
          <a:off x="2155554" y="1387898"/>
          <a:ext cx="379105" cy="48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noProof="0" dirty="0"/>
        </a:p>
      </dsp:txBody>
      <dsp:txXfrm>
        <a:off x="2183987" y="1434659"/>
        <a:ext cx="265374" cy="288025"/>
      </dsp:txXfrm>
    </dsp:sp>
    <dsp:sp modelId="{7C5A343C-E262-450D-959C-A644EA0CABBE}">
      <dsp:nvSpPr>
        <dsp:cNvPr id="0" name=""/>
        <dsp:cNvSpPr/>
      </dsp:nvSpPr>
      <dsp:spPr>
        <a:xfrm>
          <a:off x="2173709" y="1851663"/>
          <a:ext cx="1422345" cy="14223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rtlCol="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noProof="0" dirty="0" smtClean="0"/>
            <a:t>Экологическое воспитание</a:t>
          </a:r>
          <a:endParaRPr lang="ru-RU" sz="1100" kern="1200" noProof="0" dirty="0"/>
        </a:p>
      </dsp:txBody>
      <dsp:txXfrm>
        <a:off x="2382007" y="2059961"/>
        <a:ext cx="1005749" cy="1005749"/>
      </dsp:txXfrm>
    </dsp:sp>
    <dsp:sp modelId="{719BC63E-F731-4648-BC28-EDC25FC57AA9}">
      <dsp:nvSpPr>
        <dsp:cNvPr id="0" name=""/>
        <dsp:cNvSpPr/>
      </dsp:nvSpPr>
      <dsp:spPr>
        <a:xfrm rot="10800000">
          <a:off x="1637238" y="2322815"/>
          <a:ext cx="379105" cy="48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noProof="0" dirty="0"/>
        </a:p>
      </dsp:txBody>
      <dsp:txXfrm rot="10800000">
        <a:off x="1750969" y="2418823"/>
        <a:ext cx="265374" cy="288025"/>
      </dsp:txXfrm>
    </dsp:sp>
    <dsp:sp modelId="{91CB6799-0928-4E01-9EDA-41B17BB04FAF}">
      <dsp:nvSpPr>
        <dsp:cNvPr id="0" name=""/>
        <dsp:cNvSpPr/>
      </dsp:nvSpPr>
      <dsp:spPr>
        <a:xfrm>
          <a:off x="36069" y="1851663"/>
          <a:ext cx="1422345" cy="14223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rtlCol="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noProof="0" dirty="0" smtClean="0"/>
            <a:t>Экологическое просвещение</a:t>
          </a:r>
          <a:endParaRPr lang="ru-RU" sz="1100" kern="1200" noProof="0" dirty="0"/>
        </a:p>
      </dsp:txBody>
      <dsp:txXfrm>
        <a:off x="244367" y="2059961"/>
        <a:ext cx="1005749" cy="1005749"/>
      </dsp:txXfrm>
    </dsp:sp>
    <dsp:sp modelId="{3701657F-6946-4A4C-877D-2A88A526B7E1}">
      <dsp:nvSpPr>
        <dsp:cNvPr id="0" name=""/>
        <dsp:cNvSpPr/>
      </dsp:nvSpPr>
      <dsp:spPr>
        <a:xfrm rot="18000000">
          <a:off x="1086734" y="1406482"/>
          <a:ext cx="379105" cy="48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noProof="0" dirty="0"/>
        </a:p>
      </dsp:txBody>
      <dsp:txXfrm>
        <a:off x="1115167" y="1551737"/>
        <a:ext cx="265374" cy="288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05608-3564-434A-84B6-D5B16EAA462B}">
      <dsp:nvSpPr>
        <dsp:cNvPr id="0" name=""/>
        <dsp:cNvSpPr/>
      </dsp:nvSpPr>
      <dsp:spPr>
        <a:xfrm>
          <a:off x="2163530" y="1690617"/>
          <a:ext cx="141519" cy="619988"/>
        </a:xfrm>
        <a:custGeom>
          <a:avLst/>
          <a:gdLst/>
          <a:ahLst/>
          <a:cxnLst/>
          <a:rect l="0" t="0" r="0" b="0"/>
          <a:pathLst>
            <a:path>
              <a:moveTo>
                <a:pt x="141519" y="0"/>
              </a:moveTo>
              <a:lnTo>
                <a:pt x="141519" y="619988"/>
              </a:lnTo>
              <a:lnTo>
                <a:pt x="0" y="6199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EF051-42A4-4141-B350-61364D0CA5DA}">
      <dsp:nvSpPr>
        <dsp:cNvPr id="0" name=""/>
        <dsp:cNvSpPr/>
      </dsp:nvSpPr>
      <dsp:spPr>
        <a:xfrm>
          <a:off x="2305050" y="1690617"/>
          <a:ext cx="1630839" cy="1239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8458"/>
              </a:lnTo>
              <a:lnTo>
                <a:pt x="1630839" y="1098458"/>
              </a:lnTo>
              <a:lnTo>
                <a:pt x="1630839" y="12399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EF640-8750-4821-A2E4-412AD9F0A38F}">
      <dsp:nvSpPr>
        <dsp:cNvPr id="0" name=""/>
        <dsp:cNvSpPr/>
      </dsp:nvSpPr>
      <dsp:spPr>
        <a:xfrm>
          <a:off x="2259330" y="1690617"/>
          <a:ext cx="91440" cy="12399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399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62D5A1-FAC0-4B12-A17B-26E9811FDFD5}">
      <dsp:nvSpPr>
        <dsp:cNvPr id="0" name=""/>
        <dsp:cNvSpPr/>
      </dsp:nvSpPr>
      <dsp:spPr>
        <a:xfrm>
          <a:off x="674210" y="1690617"/>
          <a:ext cx="1630839" cy="1239977"/>
        </a:xfrm>
        <a:custGeom>
          <a:avLst/>
          <a:gdLst/>
          <a:ahLst/>
          <a:cxnLst/>
          <a:rect l="0" t="0" r="0" b="0"/>
          <a:pathLst>
            <a:path>
              <a:moveTo>
                <a:pt x="1630839" y="0"/>
              </a:moveTo>
              <a:lnTo>
                <a:pt x="1630839" y="1098458"/>
              </a:lnTo>
              <a:lnTo>
                <a:pt x="0" y="1098458"/>
              </a:lnTo>
              <a:lnTo>
                <a:pt x="0" y="123997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BE61F-1EA8-4EDE-BC6C-033575654E3F}">
      <dsp:nvSpPr>
        <dsp:cNvPr id="0" name=""/>
        <dsp:cNvSpPr/>
      </dsp:nvSpPr>
      <dsp:spPr>
        <a:xfrm>
          <a:off x="1631149" y="1016717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Форма работы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1631149" y="1016717"/>
        <a:ext cx="1347801" cy="673900"/>
      </dsp:txXfrm>
    </dsp:sp>
    <dsp:sp modelId="{9E8AD32C-4AEF-4945-A7DA-93CCD28FF1F4}">
      <dsp:nvSpPr>
        <dsp:cNvPr id="0" name=""/>
        <dsp:cNvSpPr/>
      </dsp:nvSpPr>
      <dsp:spPr>
        <a:xfrm>
          <a:off x="309" y="2930595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Творческие группы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309" y="2930595"/>
        <a:ext cx="1347801" cy="673900"/>
      </dsp:txXfrm>
    </dsp:sp>
    <dsp:sp modelId="{DFE21137-4D98-471A-BED6-DE2294DE2CE0}">
      <dsp:nvSpPr>
        <dsp:cNvPr id="0" name=""/>
        <dsp:cNvSpPr/>
      </dsp:nvSpPr>
      <dsp:spPr>
        <a:xfrm>
          <a:off x="1631149" y="2930595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chemeClr val="tx2"/>
              </a:solidFill>
            </a:rPr>
            <a:t>Подсоветы</a:t>
          </a:r>
          <a:r>
            <a:rPr lang="ru-RU" sz="1400" kern="1200" dirty="0" smtClean="0">
              <a:solidFill>
                <a:schemeClr val="tx2"/>
              </a:solidFill>
            </a:rPr>
            <a:t>, консультации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1631149" y="2930595"/>
        <a:ext cx="1347801" cy="673900"/>
      </dsp:txXfrm>
    </dsp:sp>
    <dsp:sp modelId="{CCCFDB6F-056C-42D3-BD66-BC81ADE9D97D}">
      <dsp:nvSpPr>
        <dsp:cNvPr id="0" name=""/>
        <dsp:cNvSpPr/>
      </dsp:nvSpPr>
      <dsp:spPr>
        <a:xfrm>
          <a:off x="3261989" y="2930595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Видеотренинги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3261989" y="2930595"/>
        <a:ext cx="1347801" cy="673900"/>
      </dsp:txXfrm>
    </dsp:sp>
    <dsp:sp modelId="{4CAD1026-8334-4484-871C-BAB7112B8735}">
      <dsp:nvSpPr>
        <dsp:cNvPr id="0" name=""/>
        <dsp:cNvSpPr/>
      </dsp:nvSpPr>
      <dsp:spPr>
        <a:xfrm>
          <a:off x="815729" y="1973656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/>
              </a:solidFill>
            </a:rPr>
            <a:t>Экологическая школа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815729" y="1973656"/>
        <a:ext cx="1347801" cy="673900"/>
      </dsp:txXfrm>
    </dsp:sp>
    <dsp:sp modelId="{7D189CBC-0808-44F7-BE90-0856EB1C6A2D}">
      <dsp:nvSpPr>
        <dsp:cNvPr id="0" name=""/>
        <dsp:cNvSpPr/>
      </dsp:nvSpPr>
      <dsp:spPr>
        <a:xfrm>
          <a:off x="2479226" y="1973656"/>
          <a:ext cx="1347801" cy="673900"/>
        </a:xfrm>
        <a:prstGeom prst="rect">
          <a:avLst/>
        </a:prstGeom>
        <a:solidFill>
          <a:schemeClr val="bg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>
              <a:solidFill>
                <a:schemeClr val="tx2"/>
              </a:solidFill>
            </a:rPr>
            <a:t>Практические семинары</a:t>
          </a:r>
          <a:endParaRPr lang="ru-RU" sz="1400" kern="1200" dirty="0">
            <a:solidFill>
              <a:schemeClr val="tx2"/>
            </a:solidFill>
          </a:endParaRPr>
        </a:p>
      </dsp:txBody>
      <dsp:txXfrm>
        <a:off x="2479226" y="1973656"/>
        <a:ext cx="1347801" cy="6739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605E1-2638-4729-B5A1-D9C3FCB33F77}">
      <dsp:nvSpPr>
        <dsp:cNvPr id="0" name=""/>
        <dsp:cNvSpPr/>
      </dsp:nvSpPr>
      <dsp:spPr>
        <a:xfrm rot="5400000">
          <a:off x="1037238" y="865857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FB87E-F693-4E46-9CBD-5693E1B14D83}">
      <dsp:nvSpPr>
        <dsp:cNvPr id="0" name=""/>
        <dsp:cNvSpPr/>
      </dsp:nvSpPr>
      <dsp:spPr>
        <a:xfrm>
          <a:off x="1347734" y="59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занятия</a:t>
          </a:r>
          <a:endParaRPr lang="ru-RU" sz="1800" kern="1200" dirty="0"/>
        </a:p>
      </dsp:txBody>
      <dsp:txXfrm>
        <a:off x="1379616" y="32477"/>
        <a:ext cx="1750476" cy="1024780"/>
      </dsp:txXfrm>
    </dsp:sp>
    <dsp:sp modelId="{9EB031AE-EB4F-4A2E-BB17-6DB40298FBC3}">
      <dsp:nvSpPr>
        <dsp:cNvPr id="0" name=""/>
        <dsp:cNvSpPr/>
      </dsp:nvSpPr>
      <dsp:spPr>
        <a:xfrm rot="5400000">
          <a:off x="1037238" y="2226538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23E09-8B9D-4409-985D-669B8BF703AA}">
      <dsp:nvSpPr>
        <dsp:cNvPr id="0" name=""/>
        <dsp:cNvSpPr/>
      </dsp:nvSpPr>
      <dsp:spPr>
        <a:xfrm>
          <a:off x="1347734" y="136127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экскурсии</a:t>
          </a:r>
          <a:endParaRPr lang="ru-RU" sz="1800" kern="1200" dirty="0"/>
        </a:p>
      </dsp:txBody>
      <dsp:txXfrm>
        <a:off x="1379616" y="1393157"/>
        <a:ext cx="1750476" cy="1024780"/>
      </dsp:txXfrm>
    </dsp:sp>
    <dsp:sp modelId="{C67C9141-E507-4917-8FBD-891953F43E62}">
      <dsp:nvSpPr>
        <dsp:cNvPr id="0" name=""/>
        <dsp:cNvSpPr/>
      </dsp:nvSpPr>
      <dsp:spPr>
        <a:xfrm>
          <a:off x="1717578" y="2906878"/>
          <a:ext cx="2405943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6D5F5D-7319-41BC-BE68-2EB7E72308EB}">
      <dsp:nvSpPr>
        <dsp:cNvPr id="0" name=""/>
        <dsp:cNvSpPr/>
      </dsp:nvSpPr>
      <dsp:spPr>
        <a:xfrm>
          <a:off x="1347734" y="2721956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Уроки доброты и мышления</a:t>
          </a:r>
          <a:endParaRPr lang="ru-RU" sz="1800" kern="1200" dirty="0"/>
        </a:p>
      </dsp:txBody>
      <dsp:txXfrm>
        <a:off x="1379616" y="2753838"/>
        <a:ext cx="1750476" cy="1024780"/>
      </dsp:txXfrm>
    </dsp:sp>
    <dsp:sp modelId="{972BF8FB-6573-488B-8AA8-CD80AAEB6511}">
      <dsp:nvSpPr>
        <dsp:cNvPr id="0" name=""/>
        <dsp:cNvSpPr/>
      </dsp:nvSpPr>
      <dsp:spPr>
        <a:xfrm rot="16200000">
          <a:off x="3450177" y="2226538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77D76-C35F-495A-A49A-FC79887DA95D}">
      <dsp:nvSpPr>
        <dsp:cNvPr id="0" name=""/>
        <dsp:cNvSpPr/>
      </dsp:nvSpPr>
      <dsp:spPr>
        <a:xfrm>
          <a:off x="3760673" y="2721956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акции</a:t>
          </a:r>
          <a:endParaRPr lang="ru-RU" sz="1800" kern="1200" dirty="0"/>
        </a:p>
      </dsp:txBody>
      <dsp:txXfrm>
        <a:off x="3792555" y="2753838"/>
        <a:ext cx="1750476" cy="1024780"/>
      </dsp:txXfrm>
    </dsp:sp>
    <dsp:sp modelId="{E607565B-DD59-4CD8-9F9E-F6A4C4E5C4BD}">
      <dsp:nvSpPr>
        <dsp:cNvPr id="0" name=""/>
        <dsp:cNvSpPr/>
      </dsp:nvSpPr>
      <dsp:spPr>
        <a:xfrm rot="16200000">
          <a:off x="3450177" y="865857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1FF267-5720-46B1-AA13-11E7AD1F7E85}">
      <dsp:nvSpPr>
        <dsp:cNvPr id="0" name=""/>
        <dsp:cNvSpPr/>
      </dsp:nvSpPr>
      <dsp:spPr>
        <a:xfrm>
          <a:off x="3760673" y="136127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конкурсы</a:t>
          </a:r>
          <a:endParaRPr lang="ru-RU" sz="1800" kern="1200" dirty="0"/>
        </a:p>
      </dsp:txBody>
      <dsp:txXfrm>
        <a:off x="3792555" y="1393157"/>
        <a:ext cx="1750476" cy="1024780"/>
      </dsp:txXfrm>
    </dsp:sp>
    <dsp:sp modelId="{1DF32FC0-3467-4CB0-A88D-550B9375B705}">
      <dsp:nvSpPr>
        <dsp:cNvPr id="0" name=""/>
        <dsp:cNvSpPr/>
      </dsp:nvSpPr>
      <dsp:spPr>
        <a:xfrm>
          <a:off x="4130518" y="185517"/>
          <a:ext cx="2405943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EF4B1-3D6D-407E-9129-3223E771AC0D}">
      <dsp:nvSpPr>
        <dsp:cNvPr id="0" name=""/>
        <dsp:cNvSpPr/>
      </dsp:nvSpPr>
      <dsp:spPr>
        <a:xfrm>
          <a:off x="3760673" y="59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кружки</a:t>
          </a:r>
          <a:endParaRPr lang="ru-RU" sz="1800" kern="1200" dirty="0"/>
        </a:p>
      </dsp:txBody>
      <dsp:txXfrm>
        <a:off x="3792555" y="32477"/>
        <a:ext cx="1750476" cy="1024780"/>
      </dsp:txXfrm>
    </dsp:sp>
    <dsp:sp modelId="{41502E56-3882-4E74-A48A-1BA20DC8E393}">
      <dsp:nvSpPr>
        <dsp:cNvPr id="0" name=""/>
        <dsp:cNvSpPr/>
      </dsp:nvSpPr>
      <dsp:spPr>
        <a:xfrm rot="5400000">
          <a:off x="5863117" y="865857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0ABDD-9633-4C0E-8E36-C51D7D573BA7}">
      <dsp:nvSpPr>
        <dsp:cNvPr id="0" name=""/>
        <dsp:cNvSpPr/>
      </dsp:nvSpPr>
      <dsp:spPr>
        <a:xfrm>
          <a:off x="6173613" y="59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игры</a:t>
          </a:r>
          <a:endParaRPr lang="ru-RU" sz="1800" kern="1200" dirty="0"/>
        </a:p>
      </dsp:txBody>
      <dsp:txXfrm>
        <a:off x="6205495" y="32477"/>
        <a:ext cx="1750476" cy="1024780"/>
      </dsp:txXfrm>
    </dsp:sp>
    <dsp:sp modelId="{D80F4F70-FEB6-4CA2-B9A6-60DFAA7F5382}">
      <dsp:nvSpPr>
        <dsp:cNvPr id="0" name=""/>
        <dsp:cNvSpPr/>
      </dsp:nvSpPr>
      <dsp:spPr>
        <a:xfrm rot="5400000">
          <a:off x="5863117" y="2226538"/>
          <a:ext cx="1353684" cy="16328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2A278-6B16-49E0-B124-6EE959DF3420}">
      <dsp:nvSpPr>
        <dsp:cNvPr id="0" name=""/>
        <dsp:cNvSpPr/>
      </dsp:nvSpPr>
      <dsp:spPr>
        <a:xfrm>
          <a:off x="6173613" y="1361275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День экологического творчества</a:t>
          </a:r>
          <a:endParaRPr lang="ru-RU" sz="1800" kern="1200" dirty="0"/>
        </a:p>
      </dsp:txBody>
      <dsp:txXfrm>
        <a:off x="6205495" y="1393157"/>
        <a:ext cx="1750476" cy="1024780"/>
      </dsp:txXfrm>
    </dsp:sp>
    <dsp:sp modelId="{F6527993-CEA3-4023-97C4-4CBE241D1E18}">
      <dsp:nvSpPr>
        <dsp:cNvPr id="0" name=""/>
        <dsp:cNvSpPr/>
      </dsp:nvSpPr>
      <dsp:spPr>
        <a:xfrm>
          <a:off x="6173613" y="2721956"/>
          <a:ext cx="1814240" cy="1088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Экологические тренинги</a:t>
          </a:r>
          <a:endParaRPr lang="ru-RU" sz="1800" kern="1200" dirty="0"/>
        </a:p>
      </dsp:txBody>
      <dsp:txXfrm>
        <a:off x="6205495" y="2753838"/>
        <a:ext cx="1750476" cy="1024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780F96-9F63-46DC-89B9-1EB316A4C3F1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57270-FB13-43BF-B9A8-12255E8CEF6B}" type="datetime1">
              <a:rPr lang="ru-RU" smtClean="0"/>
              <a:pPr/>
              <a:t>22.03.2022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994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100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969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18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57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893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539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369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pic>
        <p:nvPicPr>
          <p:cNvPr id="8" name="Рисунок 7" descr="Пышные белые облака в синем небе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Рисунок 9" descr="Росток крупным планом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F943B5-716B-4E60-AC51-C0D60AE27CA9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21154-E9C7-4390-942A-E75CA2BFED42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163828-5280-4472-A4D7-66218A81EFE5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pic>
        <p:nvPicPr>
          <p:cNvPr id="11" name="Рисунок 10" descr="Зеленая трава крупным планом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E2717A-72BC-4AC8-8921-DA2D072E37AE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D81B4D-E892-4FC6-934E-40A30BFB461C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333FBD-FBEF-4B57-B8DC-4234BE1A264A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 dirty="0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4CB2CC-35F0-48D8-B42B-98E8C2903E26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B0F11E-5037-405E-8E2B-0466DD3BFAB3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13596A-5853-4CC6-8C35-05CA99C740A6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1B4E433-1349-4167-9370-08225F16CED3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590899"/>
            <a:ext cx="4846320" cy="448056"/>
          </a:xfrm>
        </p:spPr>
        <p:txBody>
          <a:bodyPr rtlCol="0">
            <a:normAutofit/>
          </a:bodyPr>
          <a:lstStyle/>
          <a:p>
            <a:r>
              <a:rPr lang="ru-RU" sz="1400" dirty="0" smtClean="0"/>
              <a:t>Выполнил воспитатель: Юрченко</a:t>
            </a:r>
            <a:r>
              <a:rPr lang="ru-RU" sz="1400" dirty="0" smtClean="0"/>
              <a:t> </a:t>
            </a:r>
            <a:r>
              <a:rPr lang="ru-RU" sz="1400" dirty="0"/>
              <a:t>Юлия Валерьевна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5" y="633138"/>
            <a:ext cx="9371949" cy="1183566"/>
          </a:xfrm>
        </p:spPr>
        <p:txBody>
          <a:bodyPr rtlCol="0"/>
          <a:lstStyle/>
          <a:p>
            <a:pPr rtl="0"/>
            <a:r>
              <a:rPr lang="ru-RU" i="1" dirty="0" smtClean="0"/>
              <a:t>План образования в экологическом просвещении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0026" y="2237318"/>
            <a:ext cx="9371948" cy="4620682"/>
          </a:xfrm>
        </p:spPr>
        <p:txBody>
          <a:bodyPr rtlCol="0"/>
          <a:lstStyle/>
          <a:p>
            <a:r>
              <a:rPr lang="ru-RU" dirty="0"/>
              <a:t>Основные понятия экологического образования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Основная цель экологического образования и воспитания </a:t>
            </a:r>
          </a:p>
          <a:p>
            <a:endParaRPr lang="ru-RU" dirty="0" smtClean="0"/>
          </a:p>
          <a:p>
            <a:r>
              <a:rPr lang="ru-RU" dirty="0"/>
              <a:t>Модель организации экологического образования в глобальном смысле</a:t>
            </a:r>
          </a:p>
          <a:p>
            <a:r>
              <a:rPr lang="ru-RU" dirty="0"/>
              <a:t>Модель организации экологического образования в детском саду </a:t>
            </a:r>
          </a:p>
          <a:p>
            <a:endParaRPr lang="ru-RU" dirty="0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fld id="{9CD8D479-8942-46E8-A226-A4E01F7A105C}" type="slidenum">
              <a:rPr lang="en-US" smtClean="0"/>
              <a:t>2</a:t>
            </a:fld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1063F3-74DE-4544-9D50-E0BFE8F251B2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i="1" dirty="0" smtClean="0"/>
              <a:t>Экологическая безопасность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10026" y="1843635"/>
            <a:ext cx="4608576" cy="3811271"/>
          </a:xfrm>
        </p:spPr>
        <p:txBody>
          <a:bodyPr rtlCol="0"/>
          <a:lstStyle/>
          <a:p>
            <a:r>
              <a:rPr lang="ru-RU" dirty="0"/>
              <a:t>В </a:t>
            </a:r>
            <a:r>
              <a:rPr lang="ru-RU" b="1" dirty="0"/>
              <a:t>глобальном смысле </a:t>
            </a:r>
            <a:r>
              <a:rPr lang="ru-RU" dirty="0"/>
              <a:t>для</a:t>
            </a:r>
            <a:br>
              <a:rPr lang="ru-RU" dirty="0"/>
            </a:br>
            <a:r>
              <a:rPr lang="ru-RU" dirty="0"/>
              <a:t>эффективного повышения</a:t>
            </a:r>
            <a:br>
              <a:rPr lang="ru-RU" dirty="0"/>
            </a:br>
            <a:r>
              <a:rPr lang="ru-RU" dirty="0"/>
              <a:t>экологической безопасности</a:t>
            </a:r>
            <a:br>
              <a:rPr lang="ru-RU" dirty="0"/>
            </a:br>
            <a:r>
              <a:rPr lang="ru-RU" dirty="0"/>
              <a:t>необходимо активное участие всех</a:t>
            </a:r>
            <a:br>
              <a:rPr lang="ru-RU" dirty="0"/>
            </a:br>
            <a:r>
              <a:rPr lang="ru-RU" dirty="0"/>
              <a:t>людей вне зависимости от их</a:t>
            </a:r>
            <a:br>
              <a:rPr lang="ru-RU" dirty="0"/>
            </a:br>
            <a:r>
              <a:rPr lang="ru-RU" dirty="0"/>
              <a:t>социального или культурного</a:t>
            </a:r>
            <a:br>
              <a:rPr lang="ru-RU" dirty="0"/>
            </a:br>
            <a:r>
              <a:rPr lang="ru-RU" dirty="0"/>
              <a:t>статуса. По этой причине особая</a:t>
            </a:r>
            <a:br>
              <a:rPr lang="ru-RU" dirty="0"/>
            </a:br>
            <a:r>
              <a:rPr lang="ru-RU" dirty="0"/>
              <a:t>роль отводится экологическому</a:t>
            </a:r>
            <a:br>
              <a:rPr lang="ru-RU" dirty="0"/>
            </a:br>
            <a:r>
              <a:rPr lang="ru-RU" dirty="0"/>
              <a:t>образованию.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1875" y="1843635"/>
            <a:ext cx="4610100" cy="3811271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/>
              <a:t>Экологическое образование дошкольников 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smtClean="0"/>
              <a:t>Экологическое просвещение родителей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err="1" smtClean="0"/>
              <a:t>Экологизация</a:t>
            </a:r>
            <a:r>
              <a:rPr lang="ru-RU" sz="1500" dirty="0" smtClean="0"/>
              <a:t> различных видов деятельности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smtClean="0"/>
              <a:t>Подготовка и переподготовка кадров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smtClean="0"/>
              <a:t>Оценка окружающей среды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err="1" smtClean="0"/>
              <a:t>Экологизация</a:t>
            </a:r>
            <a:r>
              <a:rPr lang="ru-RU" sz="1500" dirty="0" smtClean="0"/>
              <a:t> предметно-развивающей среды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500" dirty="0" smtClean="0"/>
              <a:t>Координация работы с другими учреждениями </a:t>
            </a:r>
            <a:endParaRPr lang="ru-RU" sz="1500" dirty="0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/>
              <a:t>3</a:t>
            </a:r>
            <a:endParaRPr lang="en-US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D9EFCF-B7A6-4FA2-A318-D5D722A2E397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Экологическое воспитание </a:t>
            </a:r>
            <a:endParaRPr lang="ru-RU" dirty="0"/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/>
              <a:t>4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DB8ADC-4AC4-4A65-9814-6BDB334DD7F1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1454065" y="1826218"/>
            <a:ext cx="5356038" cy="3811271"/>
          </a:xfrm>
          <a:prstGeom prst="rect">
            <a:avLst/>
          </a:prstGeom>
        </p:spPr>
        <p:txBody>
          <a:bodyPr rtlCol="0"/>
          <a:lstStyle>
            <a:lvl1pPr marL="210312" indent="-210312" algn="l" defTabSz="91440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8912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766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52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338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624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910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196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48256" indent="-15544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   Экологическое </a:t>
            </a:r>
            <a:r>
              <a:rPr lang="ru-RU" b="1" dirty="0"/>
              <a:t>образование </a:t>
            </a:r>
            <a:r>
              <a:rPr lang="ru-RU" dirty="0"/>
              <a:t>– это</a:t>
            </a:r>
            <a:br>
              <a:rPr lang="ru-RU" dirty="0"/>
            </a:br>
            <a:r>
              <a:rPr lang="ru-RU" dirty="0"/>
              <a:t>непрерывный процесс обучения,</a:t>
            </a:r>
            <a:br>
              <a:rPr lang="ru-RU" dirty="0"/>
            </a:br>
            <a:r>
              <a:rPr lang="ru-RU" dirty="0"/>
              <a:t>направленный на усвоение,</a:t>
            </a:r>
            <a:br>
              <a:rPr lang="ru-RU" dirty="0"/>
            </a:br>
            <a:r>
              <a:rPr lang="ru-RU" dirty="0"/>
              <a:t>систематизацию знаний об</a:t>
            </a:r>
            <a:br>
              <a:rPr lang="ru-RU" dirty="0"/>
            </a:br>
            <a:r>
              <a:rPr lang="ru-RU" dirty="0"/>
              <a:t>окружающей среде, приобретение</a:t>
            </a:r>
            <a:br>
              <a:rPr lang="ru-RU" dirty="0"/>
            </a:br>
            <a:r>
              <a:rPr lang="ru-RU" dirty="0"/>
              <a:t>умений и навыков природоохранной</a:t>
            </a:r>
            <a:br>
              <a:rPr lang="ru-RU" dirty="0"/>
            </a:br>
            <a:r>
              <a:rPr lang="ru-RU" dirty="0"/>
              <a:t>деятельности и формирование общей</a:t>
            </a:r>
            <a:br>
              <a:rPr lang="ru-RU" dirty="0"/>
            </a:br>
            <a:r>
              <a:rPr lang="ru-RU" dirty="0"/>
              <a:t>экологической культуры.</a:t>
            </a:r>
            <a:br>
              <a:rPr lang="ru-RU" dirty="0"/>
            </a:br>
            <a:r>
              <a:rPr lang="ru-RU" dirty="0" smtClean="0"/>
              <a:t>   Поэтому </a:t>
            </a:r>
            <a:r>
              <a:rPr lang="ru-RU" b="1" dirty="0"/>
              <a:t>основная цель экологического</a:t>
            </a:r>
            <a:br>
              <a:rPr lang="ru-RU" b="1" dirty="0"/>
            </a:br>
            <a:r>
              <a:rPr lang="ru-RU" b="1" dirty="0"/>
              <a:t>образования</a:t>
            </a:r>
            <a:r>
              <a:rPr lang="ru-RU" dirty="0"/>
              <a:t> – формирование</a:t>
            </a:r>
            <a:br>
              <a:rPr lang="ru-RU" dirty="0"/>
            </a:br>
            <a:r>
              <a:rPr lang="ru-RU" dirty="0"/>
              <a:t>ответственного отношения к природе.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103" y="2019119"/>
            <a:ext cx="5020736" cy="2824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22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i="1" dirty="0" smtClean="0"/>
              <a:t>Экологическая культура дошкольного возраста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10026" y="2237318"/>
            <a:ext cx="4668883" cy="4620682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2000" dirty="0" smtClean="0"/>
              <a:t>Экологическая культура дошкольника :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sz="2000" dirty="0" smtClean="0"/>
              <a:t>Знания о природе, их экологическая направленность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sz="2000" dirty="0" smtClean="0"/>
              <a:t>Умения на основе полученных данных </a:t>
            </a:r>
          </a:p>
          <a:p>
            <a:pPr marL="457200" indent="-457200" rtl="0">
              <a:buFont typeface="+mj-lt"/>
              <a:buAutoNum type="arabicParenR"/>
            </a:pPr>
            <a:r>
              <a:rPr lang="ru-RU" sz="2000" dirty="0" smtClean="0"/>
              <a:t>Навыки использования знаний и умений в повседневной жизни, в поведении, в разнообразной деятельности (игры, труд, быт)</a:t>
            </a:r>
            <a:endParaRPr lang="ru-RU" sz="2000" dirty="0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 smtClean="0"/>
              <a:t>5</a:t>
            </a:r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7208A6-B876-4A17-A4F3-942892DCB9D9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  <p:graphicFrame>
        <p:nvGraphicFramePr>
          <p:cNvPr id="8" name="Объект 9" descr="Диаграмма простого цикла с непрерывной последовательностью этапов, задач или событий в циклическом потоке. Акцент делается на этапах или шагах, а не на соединяющих стрелках или движении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10871755"/>
              </p:ext>
            </p:extLst>
          </p:nvPr>
        </p:nvGraphicFramePr>
        <p:xfrm>
          <a:off x="7035532" y="2063931"/>
          <a:ext cx="3632124" cy="3274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0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7535" y="154391"/>
            <a:ext cx="9371949" cy="1183566"/>
          </a:xfrm>
        </p:spPr>
        <p:txBody>
          <a:bodyPr rtlCol="0"/>
          <a:lstStyle/>
          <a:p>
            <a:pPr rtl="0"/>
            <a:r>
              <a:rPr lang="ru-RU" i="1" dirty="0" smtClean="0"/>
              <a:t>Форма работы с педагогами</a:t>
            </a:r>
            <a:endParaRPr lang="ru-RU" i="1" dirty="0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/>
              <a:t>6</a:t>
            </a:r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862A50-4B76-4169-82F0-0DD31A8F3B93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18800147"/>
              </p:ext>
            </p:extLst>
          </p:nvPr>
        </p:nvGraphicFramePr>
        <p:xfrm>
          <a:off x="1454065" y="1268368"/>
          <a:ext cx="4610100" cy="4621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7" name="Прямая соединительная линия 16"/>
          <p:cNvCxnSpPr/>
          <p:nvPr/>
        </p:nvCxnSpPr>
        <p:spPr>
          <a:xfrm flipV="1">
            <a:off x="3759115" y="3578974"/>
            <a:ext cx="174172" cy="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148" y="2493260"/>
            <a:ext cx="4397828" cy="2171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55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403" y="276086"/>
            <a:ext cx="11564983" cy="1183566"/>
          </a:xfrm>
        </p:spPr>
        <p:txBody>
          <a:bodyPr rtlCol="0"/>
          <a:lstStyle/>
          <a:p>
            <a:r>
              <a:rPr lang="ru-RU" i="1" dirty="0"/>
              <a:t>Формы и методы экологического образования дошкольников</a:t>
            </a:r>
            <a:endParaRPr lang="ru-RU" i="1" dirty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/>
              <a:t>7</a:t>
            </a:r>
            <a:endParaRPr lang="en-US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910F8B-7BDD-4D0D-B0CB-C412C0C58455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856911"/>
              </p:ext>
            </p:extLst>
          </p:nvPr>
        </p:nvGraphicFramePr>
        <p:xfrm>
          <a:off x="1446387" y="2138978"/>
          <a:ext cx="9335588" cy="3811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3269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58" y="532580"/>
            <a:ext cx="4612583" cy="2532888"/>
          </a:xfrm>
        </p:spPr>
        <p:txBody>
          <a:bodyPr rtlCol="0"/>
          <a:lstStyle/>
          <a:p>
            <a:r>
              <a:rPr lang="ru-RU" i="1" dirty="0"/>
              <a:t>Формы и методы экологического </a:t>
            </a:r>
            <a:r>
              <a:rPr lang="ru-RU" i="1" dirty="0" smtClean="0"/>
              <a:t>образования с родителями</a:t>
            </a:r>
            <a:endParaRPr lang="ru-RU" dirty="0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ru-RU" dirty="0"/>
              <a:t>8</a:t>
            </a:r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2904F0F-CFF0-49C5-BE45-1C8B374AD608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-RU" i="1" dirty="0"/>
              <a:t>Экологическое воспитание и просвещение</a:t>
            </a:r>
            <a:endParaRPr lang="en-US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521" y="3322018"/>
            <a:ext cx="4281658" cy="2525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Объект 2"/>
          <p:cNvSpPr>
            <a:spLocks noGrp="1"/>
          </p:cNvSpPr>
          <p:nvPr>
            <p:ph sz="half" idx="1"/>
          </p:nvPr>
        </p:nvSpPr>
        <p:spPr>
          <a:xfrm>
            <a:off x="1454065" y="1495618"/>
            <a:ext cx="4668883" cy="4620682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sz="2000" dirty="0"/>
              <a:t>Экологическое </a:t>
            </a:r>
            <a:r>
              <a:rPr lang="ru-RU" sz="2000" dirty="0" smtClean="0"/>
              <a:t>просвещение и организация </a:t>
            </a:r>
            <a:r>
              <a:rPr lang="ru-RU" sz="2000" dirty="0"/>
              <a:t>совместной деятельности с </a:t>
            </a:r>
            <a:r>
              <a:rPr lang="ru-RU" sz="2000" dirty="0" smtClean="0"/>
              <a:t>детьми :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Родительские собрания, </a:t>
            </a:r>
            <a:r>
              <a:rPr lang="ru-RU" sz="1600" dirty="0" smtClean="0"/>
              <a:t>консультации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Наблюдение, опыты, </a:t>
            </a:r>
            <a:r>
              <a:rPr lang="ru-RU" sz="1600" dirty="0" smtClean="0"/>
              <a:t>экскурсии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Чтение художественной литературы, </a:t>
            </a:r>
            <a:r>
              <a:rPr lang="ru-RU" sz="1600" dirty="0" smtClean="0"/>
              <a:t>видеофильмы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Уход за растениями и </a:t>
            </a:r>
            <a:r>
              <a:rPr lang="ru-RU" sz="1600" dirty="0" smtClean="0"/>
              <a:t>животными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Информационные стенды, выпуски экологических </a:t>
            </a:r>
            <a:r>
              <a:rPr lang="ru-RU" sz="1600" dirty="0" smtClean="0"/>
              <a:t>газет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600" dirty="0"/>
              <a:t>Семейные гостиные, участие в конкурсах, викторинах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7119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 16x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4208_TF03098889.potx" id="{6E782BF9-2EAE-4A35-8194-CFD4D75475FE}" vid="{18C159E4-9044-4474-91D5-8A91EED38B47}"/>
    </a:ext>
  </a:extLst>
</a:theme>
</file>

<file path=ppt/theme/theme2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фотопрезентация природно-экологической тематики</Template>
  <TotalTime>73</TotalTime>
  <Words>273</Words>
  <Application>Microsoft Office PowerPoint</Application>
  <PresentationFormat>Широкоэкранный</PresentationFormat>
  <Paragraphs>84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Corbel</vt:lpstr>
      <vt:lpstr>Экология 16x9</vt:lpstr>
      <vt:lpstr>Экологическое воспитание и просвещение</vt:lpstr>
      <vt:lpstr>План образования в экологическом просвещении</vt:lpstr>
      <vt:lpstr>Экологическая безопасность</vt:lpstr>
      <vt:lpstr>Экологическое воспитание </vt:lpstr>
      <vt:lpstr>Экологическая культура дошкольного возраста</vt:lpstr>
      <vt:lpstr>Форма работы с педагогами</vt:lpstr>
      <vt:lpstr>Формы и методы экологического образования дошкольников</vt:lpstr>
      <vt:lpstr>Формы и методы экологического образования с родителями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и просвещение</dc:title>
  <dc:creator>Никита Лазовский</dc:creator>
  <cp:lastModifiedBy>Никита Лазовский</cp:lastModifiedBy>
  <cp:revision>8</cp:revision>
  <dcterms:created xsi:type="dcterms:W3CDTF">2022-03-22T14:21:17Z</dcterms:created>
  <dcterms:modified xsi:type="dcterms:W3CDTF">2022-03-22T15:35:03Z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