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72" r:id="rId13"/>
    <p:sldId id="273" r:id="rId14"/>
    <p:sldId id="277" r:id="rId15"/>
    <p:sldId id="275" r:id="rId16"/>
    <p:sldId id="276" r:id="rId17"/>
    <p:sldId id="278" r:id="rId18"/>
    <p:sldId id="279" r:id="rId19"/>
    <p:sldId id="280" r:id="rId20"/>
    <p:sldId id="281" r:id="rId21"/>
    <p:sldId id="28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/>
          <a:srcRect l="13561" t="21652" r="23598" b="1396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/>
          <a:srcRect l="45274" t="54130" r="39563" b="31340"/>
          <a:stretch>
            <a:fillRect/>
          </a:stretch>
        </p:blipFill>
        <p:spPr bwMode="auto">
          <a:xfrm>
            <a:off x="2286000" y="1752600"/>
            <a:ext cx="4495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2209800" y="1752600"/>
            <a:ext cx="4419600" cy="25146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Виртуальная выставка Художественные промыслы России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«Народная глиняная игрушка»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209800" y="4191000"/>
            <a:ext cx="4572000" cy="914400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>
                <a:solidFill>
                  <a:srgbClr val="FF0000"/>
                </a:solidFill>
              </a:rPr>
              <a:t>Автор: педагог-библиотекарь МОУ ИТЛ №24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</a:rPr>
              <a:t> г. Нерюнгри р. Саха (Якутия)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</a:rPr>
              <a:t>Скрябина Наталья Викторовна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24400"/>
            <a:ext cx="9144000" cy="21336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Разнообразны филимоновские животные- свистульки: коники, коровки, бараны, олени-растопырки, птицы-курицы, петухи и какие-то совершенно невиданные, фантастические существа.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45596" t="21652" r="23598" b="43020"/>
          <a:stretch>
            <a:fillRect/>
          </a:stretch>
        </p:blipFill>
        <p:spPr bwMode="auto">
          <a:xfrm>
            <a:off x="1371600" y="0"/>
            <a:ext cx="6400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4267200"/>
            <a:ext cx="6477000" cy="2590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Основные цвета филимоновских игрушек – малиново-красный, жёлтый и изумрудно-зеленый. Расписывают игрушки, как и раньше, куриным перышком, после того как они просушены и обожжены в печи. После обжига на светлом фоне глины ярко играют все цвета росписи.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8022" t="21937" r="18046" b="22507"/>
          <a:stretch>
            <a:fillRect/>
          </a:stretch>
        </p:blipFill>
        <p:spPr bwMode="auto">
          <a:xfrm>
            <a:off x="2743200" y="0"/>
            <a:ext cx="6400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 l="13561" t="22222" r="66476" b="14530"/>
          <a:stretch>
            <a:fillRect/>
          </a:stretch>
        </p:blipFill>
        <p:spPr bwMode="auto">
          <a:xfrm>
            <a:off x="152400" y="228600"/>
            <a:ext cx="2667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0"/>
            <a:ext cx="56388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Каргопольская  игрушка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0" y="1219200"/>
            <a:ext cx="5638800" cy="5410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Каргопольские барышни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Всех на свете краше,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А весельчаки-гуляки –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Кавалеры наши.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Та-ра-руш-ки!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Та-ра-руш-ки!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Это русские игрушки,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Очень славные,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Да забавные!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Ненаглядные!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61313" t="21652" r="23332" b="14815"/>
          <a:stretch>
            <a:fillRect/>
          </a:stretch>
        </p:blipFill>
        <p:spPr bwMode="auto">
          <a:xfrm>
            <a:off x="152400" y="152400"/>
            <a:ext cx="2438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00600"/>
            <a:ext cx="8229600" cy="1905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dirty="0" smtClean="0">
                <a:solidFill>
                  <a:srgbClr val="FF0000"/>
                </a:solidFill>
              </a:rPr>
              <a:t>    </a:t>
            </a:r>
            <a:r>
              <a:rPr lang="ru-RU" sz="5100" dirty="0" smtClean="0">
                <a:solidFill>
                  <a:srgbClr val="FF0000"/>
                </a:solidFill>
              </a:rPr>
              <a:t>Каргопольская </a:t>
            </a:r>
            <a:r>
              <a:rPr lang="ru-RU" sz="5100" dirty="0" smtClean="0">
                <a:solidFill>
                  <a:srgbClr val="FF0000"/>
                </a:solidFill>
              </a:rPr>
              <a:t>глиняная игрушка известна с давних времен. Её родина – Каргопольский район Архангельской области</a:t>
            </a:r>
            <a:r>
              <a:rPr lang="ru-RU" sz="5100" dirty="0" smtClean="0">
                <a:solidFill>
                  <a:srgbClr val="FF0000"/>
                </a:solidFill>
              </a:rPr>
              <a:t>. В круге сюжетов каргопольской игрушки отражены три темы: образы животных, людей и сказочные персонажи, полулюди, полуживотные: сирины, русалки, домовые, полканы. </a:t>
            </a:r>
            <a:endParaRPr lang="ru-RU" sz="51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8011" t="21652" r="18046" b="22507"/>
          <a:stretch>
            <a:fillRect/>
          </a:stretch>
        </p:blipFill>
        <p:spPr bwMode="auto">
          <a:xfrm>
            <a:off x="1066800" y="381000"/>
            <a:ext cx="7010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676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«Полкан» – знак Солнца. Полкан, огромный и добрый богатырь, защитник людей от сил зла. Он наполовину бравый генерал: грудь у него крепкая, лицо круглое с большой окладистой бородой, а туловище - как у коня, и на ногах копыта. На груди Полкана–лучистое солнышко.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54992" t="45584" r="15910" b="28490"/>
          <a:stretch>
            <a:fillRect/>
          </a:stretch>
        </p:blipFill>
        <p:spPr bwMode="auto">
          <a:xfrm>
            <a:off x="990600" y="228600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53000"/>
            <a:ext cx="8229600" cy="1676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Формы каргопольских игрушек кажутся неуклюжими и тяжеловатыми. Крепкие деревенские бабы и мужики рождают добрую усмешку: большеголовые, с короткими руками и ногами, с чуть сплющенным лицом, преходящим у мужиков в бороду-лопату.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http://vedmama.ru/wp-content/uploads/2014/11/4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8600"/>
            <a:ext cx="4953000" cy="470780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6600" y="4343400"/>
            <a:ext cx="5410200" cy="2286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Красивы и необычны по цвету каргопольские игрушки. Расписанные в ярких или приглушенных тонах, они отличаются простыми и ясными узорами. На поверхности фигурок наведены древние солярные знаки – большие красные круги, кресты, а также символы зёрен, хлебных  колосьев и веточек растений.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34310" t="21937" r="45070" b="14245"/>
          <a:stretch>
            <a:fillRect/>
          </a:stretch>
        </p:blipFill>
        <p:spPr bwMode="auto">
          <a:xfrm>
            <a:off x="152400" y="152400"/>
            <a:ext cx="2895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18236" t="22222" r="19113" b="23362"/>
          <a:stretch>
            <a:fillRect/>
          </a:stretch>
        </p:blipFill>
        <p:spPr bwMode="auto">
          <a:xfrm>
            <a:off x="3200400" y="304800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274638"/>
            <a:ext cx="60198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Абашевская игрушка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0400" y="1600200"/>
            <a:ext cx="5562600" cy="50292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В мастерской теплой осени краски,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Удивительно солнечный день.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К нам степенно выходит из сказки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С золотыми рогами олень.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Молодые врываются ветры,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Ясно видится: в ярком огне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Удалей быстрокрылой ракеты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Красный всадник летит на коне.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Потому что художник Никитич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Бесконечной живет добротой-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Лепит солнца горячие нити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Из Абашевской глины крутой.</a:t>
            </a:r>
            <a:endParaRPr lang="ru-RU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В.Д.Агапов</a:t>
            </a:r>
            <a:endParaRPr lang="ru-RU" sz="21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45113" t="22027" r="39093" b="15100"/>
          <a:stretch>
            <a:fillRect/>
          </a:stretch>
        </p:blipFill>
        <p:spPr bwMode="auto">
          <a:xfrm>
            <a:off x="228600" y="152400"/>
            <a:ext cx="2362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419600"/>
            <a:ext cx="8686800" cy="2438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Абашевская игрушка - русский художественный промысел, возникший в Спасском уезде, ныне Спасском (Беднодемьяновском) районе Пензенской области, в селе Абашево.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     Сказочные животные, превращенные умелой рукой в забавные свистульки, некогда были главными символами Пензенской губернии.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8662" t="22222" r="18046" b="22507"/>
          <a:stretch>
            <a:fillRect/>
          </a:stretch>
        </p:blipFill>
        <p:spPr bwMode="auto">
          <a:xfrm>
            <a:off x="1066800" y="0"/>
            <a:ext cx="7086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5" name="Рисунок 4"/>
          <p:cNvPicPr/>
          <p:nvPr/>
        </p:nvPicPr>
        <p:blipFill>
          <a:blip r:embed="rId3"/>
          <a:srcRect l="18699" t="22507" r="18259" b="22741"/>
          <a:stretch>
            <a:fillRect/>
          </a:stretch>
        </p:blipFill>
        <p:spPr bwMode="auto">
          <a:xfrm>
            <a:off x="1371600" y="304800"/>
            <a:ext cx="6629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648200"/>
            <a:ext cx="8229600" cy="1981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Абашевские свистульки  чаще всего изображали животных - козлов, оленей, баранов, нередко принимающих фантасмагорический сказочный облик. 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 глубь веков…</a:t>
            </a:r>
            <a:endParaRPr lang="ru-RU" sz="8000" b="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04800" y="1219200"/>
            <a:ext cx="4648200" cy="38862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 глубокой древности глиняные игрушки создавались не забавы ради – они были участниками древних обрядов. Им приписывали особую силу: охранять, оберегать людей                                                                                                                                          от всякого зла. Яркий цвет и пронзительный свист игрушек помогали в этом.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9" name="Picture 2" descr="http://sadikinfo.ru/images/izo/image118.jpg"/>
          <p:cNvPicPr>
            <a:picLocks noChangeAspect="1" noChangeArrowheads="1"/>
          </p:cNvPicPr>
          <p:nvPr/>
        </p:nvPicPr>
        <p:blipFill>
          <a:blip r:embed="rId3"/>
          <a:srcRect t="7692"/>
          <a:stretch>
            <a:fillRect/>
          </a:stretch>
        </p:blipFill>
        <p:spPr bwMode="auto">
          <a:xfrm>
            <a:off x="4495800" y="822325"/>
            <a:ext cx="4267200" cy="444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10" name="Рисунок 9"/>
          <p:cNvPicPr/>
          <p:nvPr/>
        </p:nvPicPr>
        <p:blipFill>
          <a:blip r:embed="rId4"/>
          <a:srcRect l="13348" t="68946" r="23598" b="14245"/>
          <a:stretch>
            <a:fillRect/>
          </a:stretch>
        </p:blipFill>
        <p:spPr bwMode="auto">
          <a:xfrm>
            <a:off x="76200" y="5257800"/>
            <a:ext cx="8915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19600"/>
            <a:ext cx="8229600" cy="2438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Свистульки раскрашивались яркими эмалевыми красками синими, зелеными, красными, в самых неожиданных сочетаниях. Отдельные детали, например, рога, расписывались серебром или золотом. Каждое поколение добавляло в «дудки» свое. Старообрядцы, которые в свое время составляли основную часть населения, очень уважали оленя с рогами лесенкой, считая, что по ветвистым рогам-ступеням им легко добраться до Бога...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9126" t="21652" r="18259" b="23026"/>
          <a:stretch>
            <a:fillRect/>
          </a:stretch>
        </p:blipFill>
        <p:spPr bwMode="auto">
          <a:xfrm>
            <a:off x="990600" y="228600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953000"/>
            <a:ext cx="9144000" cy="1905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Форма абашевской игрушки дает ощущение устойчивости. Все фигурки на лапах, копытах и ногах основательны и непоколебимы.  Раскраска однотонная.  Чаще всего три основных цвета: синий – небо, красный – жизненность, зеленый – плодородие. Добавляются лишь золотые и серебряные детали. Облик знаменитой абашевской игрушки – животные с длинными массивными шеями, небольшой головой, глубоко процарапанными глазками. 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penzacitylibblog.ru/images/00000000000000000787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59197"/>
            <a:ext cx="5562600" cy="480525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13561" t="21652" r="23598" b="1396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 l="45274" t="54130" r="39563" b="31340"/>
          <a:stretch>
            <a:fillRect/>
          </a:stretch>
        </p:blipFill>
        <p:spPr bwMode="auto">
          <a:xfrm>
            <a:off x="2286000" y="1752600"/>
            <a:ext cx="449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0" y="1752600"/>
            <a:ext cx="4419600" cy="32766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>Народное искусство хранит вековые традиции, передаваемые из поколения в поколение. Присмотрись к  глиняной игрушке – в ней память народа.</a:t>
            </a:r>
            <a:endParaRPr lang="ru-RU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Народная глиняная игрушка: различия по  происхождению и методу изготовления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28600" y="1219200"/>
            <a:ext cx="3733800" cy="38861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" dirty="0" smtClean="0">
                <a:solidFill>
                  <a:srgbClr val="FF0000"/>
                </a:solidFill>
              </a:rPr>
              <a:t>       </a:t>
            </a:r>
            <a:r>
              <a:rPr lang="ru-RU" sz="1600" dirty="0" smtClean="0">
                <a:solidFill>
                  <a:srgbClr val="FF0000"/>
                </a:solidFill>
              </a:rPr>
              <a:t>Игрушки могут различаться по составу глины, взятой для поделки, и по манере лепки, свойственной тому или иному виду изделий. Каждому изделию свойственны определенные формы и цветовая гамма, которые зависят от вида глины и ее пластичных свойств. Выразительность и простота - главные критерии лепки этих изделий . Большой известностью пользуются российские керамические игрушки: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абашевские, каргопольские, дымковские, филимоновские .</a:t>
            </a:r>
            <a:endParaRPr lang="ru-RU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 l="13143" t="69501" r="24878" b="14530"/>
          <a:stretch>
            <a:fillRect/>
          </a:stretch>
        </p:blipFill>
        <p:spPr bwMode="auto">
          <a:xfrm>
            <a:off x="228600" y="5105400"/>
            <a:ext cx="8686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 l="18250" t="21368" r="18226" b="22507"/>
          <a:stretch>
            <a:fillRect/>
          </a:stretch>
        </p:blipFill>
        <p:spPr bwMode="auto">
          <a:xfrm>
            <a:off x="3276600" y="1219200"/>
            <a:ext cx="5638800" cy="3733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Дымковская игрушка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0" y="1600200"/>
            <a:ext cx="5638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    Весёлая белая глина,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Кружочки, полоски на ней,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Козлы и барашки смешные,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Табун разноцветных коней.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Кормилицы и водоноски,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всадники, и ребятня,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Собаки, гусары и рыбки,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А ну, отгадайте, кто я?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14548" t="22117" r="71223" b="14245"/>
          <a:stretch>
            <a:fillRect/>
          </a:stretch>
        </p:blipFill>
        <p:spPr bwMode="auto">
          <a:xfrm>
            <a:off x="228600" y="228600"/>
            <a:ext cx="1981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191000"/>
            <a:ext cx="8229600" cy="2667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Дымковские игрушки самые знаменитые, пожалуй, в России. Родились они в Дымковской слободе, которая находилась  неподалеку от города Вятка (ныне Киров).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Дымковские игрушки - настоящее чудо. Здесь можно увидеть и разнаряженных щеголих, и нянек- «кормилок» с детьми на руках, и лихих всадников, и важных индюков, и целые забавные сценки.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l="12707" t="20798" r="53730" b="42165"/>
          <a:stretch>
            <a:fillRect/>
          </a:stretch>
        </p:blipFill>
        <p:spPr bwMode="auto">
          <a:xfrm>
            <a:off x="1600200" y="152400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8200"/>
            <a:ext cx="8229600" cy="1981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Форма дымковских игрушек монолитна, а силуэт отличается мягкой плавностью и округлостью. Как много здесь лепных деталей: изящных воланов, косичек, жгутиков! Они делают фигурки более выразительными.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7630" t="21368" r="17619" b="21601"/>
          <a:stretch>
            <a:fillRect/>
          </a:stretch>
        </p:blipFill>
        <p:spPr bwMode="auto">
          <a:xfrm>
            <a:off x="685800" y="0"/>
            <a:ext cx="7543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4419600"/>
            <a:ext cx="6248400" cy="24384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</a:t>
            </a:r>
            <a:r>
              <a:rPr lang="ru-RU" sz="5300" dirty="0" smtClean="0">
                <a:solidFill>
                  <a:srgbClr val="FF0000"/>
                </a:solidFill>
              </a:rPr>
              <a:t>Перед тем как украсить дымковскую игрушку, мастерицы белили фигурки мелом, разведённым на молоке. Основные элементы  геометрического орнамента дымковской игрушки: круги, овалы, клетки, полоски, волнистые линии, сеточки, точки. В росписи  мастера используют жёлтый и синий, малиново-красный и зеленый, черный, оранжевый, коричневый.</a:t>
            </a:r>
            <a:endParaRPr lang="ru-RU" sz="53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56487" t="21937" r="24059" b="14530"/>
          <a:stretch>
            <a:fillRect/>
          </a:stretch>
        </p:blipFill>
        <p:spPr bwMode="auto">
          <a:xfrm>
            <a:off x="228600" y="228600"/>
            <a:ext cx="2362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18272" t="22222" r="18259" b="22456"/>
          <a:stretch>
            <a:fillRect/>
          </a:stretch>
        </p:blipFill>
        <p:spPr bwMode="auto">
          <a:xfrm>
            <a:off x="2743200" y="0"/>
            <a:ext cx="6172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274638"/>
            <a:ext cx="57912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Филимоновская игрушка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95600" y="1600200"/>
            <a:ext cx="5791200" cy="4648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Филимоновская деревушка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Синий лес, холмы, косогор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Лепят там из глины игрушку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расписывают до сих пор.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Да, из красной обычной глины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Появляются вдруг на свет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Зайцы, коники, павлины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солдатиков войско цвет.</a:t>
            </a:r>
          </a:p>
          <a:p>
            <a:pPr algn="r"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Денисов Н.В.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29047" t="22131" r="55206" b="14530"/>
          <a:stretch>
            <a:fillRect/>
          </a:stretch>
        </p:blipFill>
        <p:spPr bwMode="auto">
          <a:xfrm>
            <a:off x="228600" y="304800"/>
            <a:ext cx="2209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17383" t="17949" r="16765" b="18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00600"/>
            <a:ext cx="8229600" cy="2057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Деревня Филимоново в Тульской области – знаменитый центр производства филимоновской игрушки. </a:t>
            </a:r>
            <a:r>
              <a:rPr lang="ru-RU" dirty="0" smtClean="0">
                <a:solidFill>
                  <a:srgbClr val="FF0000"/>
                </a:solidFill>
              </a:rPr>
              <a:t>У </a:t>
            </a:r>
            <a:r>
              <a:rPr lang="ru-RU" dirty="0" err="1" smtClean="0">
                <a:solidFill>
                  <a:srgbClr val="FF0000"/>
                </a:solidFill>
              </a:rPr>
              <a:t>филимоновских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игрушек вытянутые, мягкие по очертаниям формы, они выглядят стройными, изящными. Эти игрушки вылеплены  из вязкой, податливой глины – белой, с синеватым оттенком. Высокие стройные крестьянки часто что-то держат в руках: ребенка или курицу со свистком.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18046" t="21652" r="18686" b="23077"/>
          <a:stretch>
            <a:fillRect/>
          </a:stretch>
        </p:blipFill>
        <p:spPr bwMode="auto">
          <a:xfrm>
            <a:off x="685800" y="0"/>
            <a:ext cx="7772400" cy="48768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Words>825</Words>
  <PresentationFormat>Экран (4:3)</PresentationFormat>
  <Paragraphs>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Виртуальная выставка Художественные промыслы России «Народная глиняная игрушка»</vt:lpstr>
      <vt:lpstr>В глубь веков…</vt:lpstr>
      <vt:lpstr>Народная глиняная игрушка: различия по  происхождению и методу изготовления</vt:lpstr>
      <vt:lpstr>Дымковская игрушка</vt:lpstr>
      <vt:lpstr>Слайд 5</vt:lpstr>
      <vt:lpstr>Слайд 6</vt:lpstr>
      <vt:lpstr>Слайд 7</vt:lpstr>
      <vt:lpstr>Филимоновская игрушка</vt:lpstr>
      <vt:lpstr>Слайд 9</vt:lpstr>
      <vt:lpstr>Слайд 10</vt:lpstr>
      <vt:lpstr>Слайд 11</vt:lpstr>
      <vt:lpstr>Каргопольская  игрушка</vt:lpstr>
      <vt:lpstr>Слайд 13</vt:lpstr>
      <vt:lpstr>Слайд 14</vt:lpstr>
      <vt:lpstr>Слайд 15</vt:lpstr>
      <vt:lpstr>Слайд 16</vt:lpstr>
      <vt:lpstr>Абашевская игрушка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Библиотека</cp:lastModifiedBy>
  <cp:revision>97</cp:revision>
  <dcterms:modified xsi:type="dcterms:W3CDTF">2019-04-19T23:38:28Z</dcterms:modified>
</cp:coreProperties>
</file>