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7" r:id="rId2"/>
    <p:sldId id="258" r:id="rId3"/>
    <p:sldId id="260" r:id="rId4"/>
    <p:sldId id="261" r:id="rId5"/>
    <p:sldId id="263" r:id="rId6"/>
    <p:sldId id="271" r:id="rId7"/>
    <p:sldId id="264" r:id="rId8"/>
    <p:sldId id="265" r:id="rId9"/>
    <p:sldId id="266" r:id="rId10"/>
    <p:sldId id="270" r:id="rId11"/>
  </p:sldIdLst>
  <p:sldSz cx="12192000" cy="6858000"/>
  <p:notesSz cx="6858000" cy="9144000"/>
  <p:defaultTextStyle>
    <a:defPPr rtl="0"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F5AB1C69-6EDB-4FF4-983F-18BD219EF322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5" autoAdjust="0"/>
    <p:restoredTop sz="94660"/>
  </p:normalViewPr>
  <p:slideViewPr>
    <p:cSldViewPr snapToGrid="0">
      <p:cViewPr varScale="1">
        <p:scale>
          <a:sx n="95" d="100"/>
          <a:sy n="95" d="100"/>
        </p:scale>
        <p:origin x="206" y="91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5" d="100"/>
          <a:sy n="65" d="100"/>
        </p:scale>
        <p:origin x="2784" y="4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верхне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endParaRPr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r>
              <a:rPr lang="en-US"/>
              <a:t>24.08.2016</a:t>
            </a:r>
            <a:endParaRPr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endParaRPr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fld id="{57E03411-58E2-43FD-AE1D-AD77DFF8CB20}" type="slidenum">
              <a:rPr/>
              <a:pPr rtl="0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81910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endParaRPr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r>
              <a:rPr lang="en-US"/>
              <a:t>24.08.2016</a:t>
            </a:r>
            <a:endParaRPr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/>
          </a:p>
        </p:txBody>
      </p:sp>
      <p:sp>
        <p:nvSpPr>
          <p:cNvPr id="5" name="Заполнитель заметок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t>Щелкните, чтобы изменить стили текста образца слайда</a:t>
            </a:r>
          </a:p>
          <a:p>
            <a:pPr lvl="1" rtl="0"/>
            <a:r>
              <a:t>Второй уровень</a:t>
            </a:r>
          </a:p>
          <a:p>
            <a:pPr lvl="2" rtl="0"/>
            <a:r>
              <a:t>Третий уровень</a:t>
            </a:r>
          </a:p>
          <a:p>
            <a:pPr lvl="3" rtl="0"/>
            <a:r>
              <a:t>Четвертый уровень</a:t>
            </a:r>
          </a:p>
          <a:p>
            <a:pPr lvl="4" rtl="0"/>
            <a:r>
              <a:t>Пятый уровень</a:t>
            </a:r>
          </a:p>
        </p:txBody>
      </p:sp>
      <p:sp>
        <p:nvSpPr>
          <p:cNvPr id="6" name="Заполнитель нижне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endParaRPr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fld id="{C8DC57A8-AE18-4654-B6AF-04B3577165BE}" type="slidenum">
              <a:rPr/>
              <a:pPr rtl="0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813978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65611" y="1752600"/>
            <a:ext cx="6858002" cy="1828800"/>
          </a:xfrm>
        </p:spPr>
        <p:txBody>
          <a:bodyPr rtlCol="0" anchor="b">
            <a:normAutofit/>
          </a:bodyPr>
          <a:lstStyle>
            <a:lvl1pPr algn="l" rtl="0">
              <a:defRPr sz="5400"/>
            </a:lvl1pPr>
          </a:lstStyle>
          <a:p>
            <a:pPr rtl="0"/>
            <a:r>
              <a:rPr lang="ru-RU"/>
              <a:t>Образец заголовка</a:t>
            </a:r>
            <a:endParaRPr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65610" y="3733800"/>
            <a:ext cx="6858002" cy="914400"/>
          </a:xfrm>
        </p:spPr>
        <p:txBody>
          <a:bodyPr rtlCol="0"/>
          <a:lstStyle>
            <a:lvl1pPr marL="0" indent="0" algn="l" rtl="0">
              <a:spcBef>
                <a:spcPts val="0"/>
              </a:spcBef>
              <a:buNone/>
              <a:defRPr sz="2400"/>
            </a:lvl1pPr>
            <a:lvl2pPr marL="457200" indent="0" algn="ctr" rtl="0">
              <a:buNone/>
              <a:defRPr sz="2000"/>
            </a:lvl2pPr>
            <a:lvl3pPr marL="914400" indent="0" algn="ctr" rtl="0">
              <a:buNone/>
              <a:defRPr sz="1800"/>
            </a:lvl3pPr>
            <a:lvl4pPr marL="1371600" indent="0" algn="ctr" rtl="0">
              <a:buNone/>
              <a:defRPr sz="1600"/>
            </a:lvl4pPr>
            <a:lvl5pPr marL="1828800" indent="0" algn="ctr" rtl="0">
              <a:buNone/>
              <a:defRPr sz="1600"/>
            </a:lvl5pPr>
            <a:lvl6pPr marL="2286000" indent="0" algn="ctr" rtl="0">
              <a:buNone/>
              <a:defRPr sz="1600"/>
            </a:lvl6pPr>
            <a:lvl7pPr marL="2743200" indent="0" algn="ctr" rtl="0">
              <a:buNone/>
              <a:defRPr sz="1600"/>
            </a:lvl7pPr>
            <a:lvl8pPr marL="3200400" indent="0" algn="ctr" rtl="0">
              <a:buNone/>
              <a:defRPr sz="1600"/>
            </a:lvl8pPr>
            <a:lvl9pPr marL="3657600" indent="0" algn="ctr" rtl="0">
              <a:buNone/>
              <a:defRPr sz="1600"/>
            </a:lvl9pPr>
          </a:lstStyle>
          <a:p>
            <a:pPr rtl="0"/>
            <a:r>
              <a:rPr lang="ru-RU"/>
              <a:t>Образец подзаголовка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981203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ри рисунк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066214" y="421594"/>
            <a:ext cx="2286000" cy="1885508"/>
          </a:xfrm>
        </p:spPr>
        <p:txBody>
          <a:bodyPr rtlCol="0">
            <a:normAutofit/>
          </a:bodyPr>
          <a:lstStyle>
            <a:lvl1pPr algn="l" rtl="0">
              <a:defRPr sz="2400"/>
            </a:lvl1pPr>
          </a:lstStyle>
          <a:p>
            <a:pPr rtl="0"/>
            <a:r>
              <a:rPr lang="ru-RU"/>
              <a:t>Образец заголовка</a:t>
            </a:r>
            <a:endParaRPr lang="ru"/>
          </a:p>
        </p:txBody>
      </p:sp>
      <p:grpSp>
        <p:nvGrpSpPr>
          <p:cNvPr id="84" name="Группа 83"/>
          <p:cNvGrpSpPr>
            <a:grpSpLocks noChangeAspect="1"/>
          </p:cNvGrpSpPr>
          <p:nvPr/>
        </p:nvGrpSpPr>
        <p:grpSpPr>
          <a:xfrm rot="16200000" flipV="1">
            <a:off x="274315" y="1102304"/>
            <a:ext cx="5053664" cy="4411852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85" name="Полилиния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86" name="Полилиния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87" name="Полилиния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88" name="Полилиния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89" name="Полилиния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90" name="Полилиния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91" name="Полилиния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92" name="Полилиния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93" name="Полилиния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94" name="Полилиния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95" name="Полилиния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96" name="Полилиния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</p:grpSp>
      <p:sp>
        <p:nvSpPr>
          <p:cNvPr id="97" name="Рисунок 33" descr="Пустой заполнитель, вместо которого можно добавить изображение. Щелкните заполнитель и выберите изображение, которое необходимо добавить."/>
          <p:cNvSpPr>
            <a:spLocks noGrp="1"/>
          </p:cNvSpPr>
          <p:nvPr>
            <p:ph type="pic" sz="quarter" idx="17"/>
          </p:nvPr>
        </p:nvSpPr>
        <p:spPr>
          <a:xfrm>
            <a:off x="840795" y="1020193"/>
            <a:ext cx="3886200" cy="4572000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 rtlCol="0"/>
          <a:lstStyle>
            <a:lvl1pPr marL="0" indent="0" algn="ctr" rtl="0">
              <a:buNone/>
              <a:defRPr/>
            </a:lvl1pPr>
          </a:lstStyle>
          <a:p>
            <a:pPr rtl="0"/>
            <a:r>
              <a:rPr lang="ru-RU"/>
              <a:t>Вставка рисунка</a:t>
            </a:r>
            <a:endParaRPr dirty="0"/>
          </a:p>
        </p:txBody>
      </p:sp>
      <p:grpSp>
        <p:nvGrpSpPr>
          <p:cNvPr id="98" name="Группа 97"/>
          <p:cNvGrpSpPr/>
          <p:nvPr/>
        </p:nvGrpSpPr>
        <p:grpSpPr>
          <a:xfrm>
            <a:off x="5322489" y="319177"/>
            <a:ext cx="3389607" cy="2710838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99" name="Полилиния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0" name="Полилиния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1" name="Полилиния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2" name="Полилиния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3" name="Полилиния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4" name="Полилиния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5" name="Полилиния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6" name="Полилиния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7" name="Полилиния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8" name="Полилиния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9" name="Полилиния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10" name="Полилиния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</p:grpSp>
      <p:sp>
        <p:nvSpPr>
          <p:cNvPr id="111" name="Рисунок 33" descr="Пустой заполнитель, вместо которого можно добавить изображение. Щелкните заполнитель и выберите изображение, которое необходимо добавить."/>
          <p:cNvSpPr>
            <a:spLocks noGrp="1" noChangeAspect="1"/>
          </p:cNvSpPr>
          <p:nvPr>
            <p:ph type="pic" sz="quarter" idx="18"/>
          </p:nvPr>
        </p:nvSpPr>
        <p:spPr>
          <a:xfrm>
            <a:off x="5546780" y="529603"/>
            <a:ext cx="2993366" cy="2305338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 rtlCol="0"/>
          <a:lstStyle>
            <a:lvl1pPr marL="0" indent="0" algn="ctr" rtl="0">
              <a:buNone/>
              <a:defRPr/>
            </a:lvl1pPr>
          </a:lstStyle>
          <a:p>
            <a:pPr rtl="0"/>
            <a:r>
              <a:rPr lang="ru-RU"/>
              <a:t>Вставка рисунка</a:t>
            </a:r>
            <a:endParaRPr dirty="0"/>
          </a:p>
        </p:txBody>
      </p:sp>
      <p:grpSp>
        <p:nvGrpSpPr>
          <p:cNvPr id="112" name="Группа 111"/>
          <p:cNvGrpSpPr/>
          <p:nvPr/>
        </p:nvGrpSpPr>
        <p:grpSpPr>
          <a:xfrm>
            <a:off x="5322489" y="3245640"/>
            <a:ext cx="3389607" cy="2710838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113" name="Полилиния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14" name="Полилиния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15" name="Полилиния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16" name="Полилиния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17" name="Полилиния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18" name="Полилиния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19" name="Полилиния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20" name="Полилиния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21" name="Полилиния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22" name="Полилиния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23" name="Полилиния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24" name="Полилиния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</p:grpSp>
      <p:sp>
        <p:nvSpPr>
          <p:cNvPr id="125" name="Рисунок 33" descr="Пустой заполнитель, вместо которого можно добавить изображение. Щелкните заполнитель и выберите изображение, которое необходимо добавить."/>
          <p:cNvSpPr>
            <a:spLocks noGrp="1" noChangeAspect="1"/>
          </p:cNvSpPr>
          <p:nvPr>
            <p:ph type="pic" sz="quarter" idx="19"/>
          </p:nvPr>
        </p:nvSpPr>
        <p:spPr>
          <a:xfrm>
            <a:off x="5546780" y="3456066"/>
            <a:ext cx="2993366" cy="2305338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 rtlCol="0"/>
          <a:lstStyle>
            <a:lvl1pPr marL="0" indent="0" algn="ctr" rtl="0">
              <a:buNone/>
              <a:defRPr/>
            </a:lvl1pPr>
          </a:lstStyle>
          <a:p>
            <a:pPr rtl="0"/>
            <a:r>
              <a:rPr lang="ru-RU"/>
              <a:t>Вставка рисунка</a:t>
            </a:r>
            <a:endParaRPr dirty="0"/>
          </a:p>
        </p:txBody>
      </p:sp>
      <p:sp>
        <p:nvSpPr>
          <p:cNvPr id="126" name="Текст 3"/>
          <p:cNvSpPr>
            <a:spLocks noGrp="1"/>
          </p:cNvSpPr>
          <p:nvPr>
            <p:ph type="body" sz="half" idx="21"/>
          </p:nvPr>
        </p:nvSpPr>
        <p:spPr>
          <a:xfrm>
            <a:off x="9066214" y="2484992"/>
            <a:ext cx="2286000" cy="3248729"/>
          </a:xfrm>
        </p:spPr>
        <p:txBody>
          <a:bodyPr rtlCol="0" anchor="t" anchorCtr="0">
            <a:normAutofit/>
          </a:bodyPr>
          <a:lstStyle>
            <a:lvl1pPr marL="0" indent="0" algn="l" rtl="0">
              <a:spcBef>
                <a:spcPts val="1600"/>
              </a:spcBef>
              <a:buNone/>
              <a:defRPr sz="16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ru-RU"/>
              <a:t>Образец текста</a:t>
            </a: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/>
              <a:pPr rtl="0"/>
              <a:t>‹#›</a:t>
            </a:fld>
            <a:endParaRPr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24.08.2016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787425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11732" y="1330347"/>
            <a:ext cx="3840480" cy="2103120"/>
          </a:xfrm>
        </p:spPr>
        <p:txBody>
          <a:bodyPr rtlCol="0" anchor="b">
            <a:normAutofit/>
          </a:bodyPr>
          <a:lstStyle>
            <a:lvl1pPr algn="l" rtl="0">
              <a:defRPr sz="3600"/>
            </a:lvl1pPr>
          </a:lstStyle>
          <a:p>
            <a:pPr rtl="0"/>
            <a:r>
              <a:rPr lang="ru-RU"/>
              <a:t>Образец заголовка</a:t>
            </a:r>
            <a:endParaRPr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6613" y="914400"/>
            <a:ext cx="6172201" cy="5029200"/>
          </a:xfrm>
        </p:spPr>
        <p:txBody>
          <a:bodyPr rtlCol="0">
            <a:normAutofit/>
          </a:bodyPr>
          <a:lstStyle>
            <a:lvl1pPr algn="l" rtl="0">
              <a:defRPr sz="2400"/>
            </a:lvl1pPr>
            <a:lvl2pPr algn="l" rtl="0">
              <a:defRPr sz="2000"/>
            </a:lvl2pPr>
            <a:lvl3pPr algn="l" rtl="0">
              <a:defRPr sz="1800"/>
            </a:lvl3pPr>
            <a:lvl4pPr algn="l" rtl="0">
              <a:defRPr sz="1600"/>
            </a:lvl4pPr>
            <a:lvl5pPr algn="l" rtl="0">
              <a:defRPr sz="1600"/>
            </a:lvl5pPr>
            <a:lvl6pPr algn="l" rtl="0">
              <a:defRPr sz="2000"/>
            </a:lvl6pPr>
            <a:lvl7pPr algn="l" rtl="0">
              <a:defRPr sz="2000"/>
            </a:lvl7pPr>
            <a:lvl8pPr algn="l" rtl="0">
              <a:defRPr sz="2000"/>
            </a:lvl8pPr>
            <a:lvl9pPr algn="l" rtl="0">
              <a:defRPr sz="2000"/>
            </a:lvl9pPr>
          </a:lstStyle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 dirty="0"/>
          </a:p>
        </p:txBody>
      </p:sp>
      <p:sp>
        <p:nvSpPr>
          <p:cNvPr id="4" name="Замещающий текст 3"/>
          <p:cNvSpPr>
            <a:spLocks noGrp="1"/>
          </p:cNvSpPr>
          <p:nvPr>
            <p:ph type="body" sz="half" idx="2"/>
          </p:nvPr>
        </p:nvSpPr>
        <p:spPr>
          <a:xfrm>
            <a:off x="7511732" y="3555523"/>
            <a:ext cx="3840480" cy="2388077"/>
          </a:xfrm>
        </p:spPr>
        <p:txBody>
          <a:bodyPr rtlCol="0">
            <a:normAutofit/>
          </a:bodyPr>
          <a:lstStyle>
            <a:lvl1pPr marL="0" indent="0" algn="l" rtl="0">
              <a:buNone/>
              <a:defRPr sz="18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ru-RU"/>
              <a:t>Образец текста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065213" y="6019801"/>
            <a:ext cx="762000" cy="228600"/>
          </a:xfrm>
        </p:spPr>
        <p:txBody>
          <a:bodyPr rtlCol="0"/>
          <a:lstStyle>
            <a:lvl1pPr algn="l" rtl="0">
              <a:defRPr/>
            </a:lvl1pPr>
          </a:lstStyle>
          <a:p>
            <a:pPr rtl="0"/>
            <a:fld id="{022B156B-59AE-415F-B24B-8756D48BB977}" type="slidenum">
              <a:rPr/>
              <a:pPr rtl="0"/>
              <a:t>‹#›</a:t>
            </a:fld>
            <a:endParaRPr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8075611" y="6019801"/>
            <a:ext cx="1396260" cy="228600"/>
          </a:xfrm>
        </p:spPr>
        <p:txBody>
          <a:bodyPr rtlCol="0"/>
          <a:lstStyle/>
          <a:p>
            <a:pPr rtl="0"/>
            <a:r>
              <a:rPr lang="en-US"/>
              <a:t>24.08.2016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239762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92891" y="1330347"/>
            <a:ext cx="3840480" cy="2103120"/>
          </a:xfrm>
        </p:spPr>
        <p:txBody>
          <a:bodyPr rtlCol="0" anchor="b">
            <a:normAutofit/>
          </a:bodyPr>
          <a:lstStyle>
            <a:lvl1pPr algn="l" rtl="0">
              <a:defRPr sz="3600"/>
            </a:lvl1pPr>
          </a:lstStyle>
          <a:p>
            <a:pPr rtl="0"/>
            <a:r>
              <a:rPr lang="ru-RU"/>
              <a:t>Образец заголовка</a:t>
            </a:r>
            <a:endParaRPr dirty="0"/>
          </a:p>
        </p:txBody>
      </p:sp>
      <p:grpSp>
        <p:nvGrpSpPr>
          <p:cNvPr id="8" name="Группа 7"/>
          <p:cNvGrpSpPr/>
          <p:nvPr/>
        </p:nvGrpSpPr>
        <p:grpSpPr>
          <a:xfrm>
            <a:off x="595546" y="781398"/>
            <a:ext cx="6433398" cy="5053665"/>
            <a:chOff x="5162444" y="781398"/>
            <a:chExt cx="6433398" cy="5053665"/>
          </a:xfrm>
        </p:grpSpPr>
        <p:sp>
          <p:nvSpPr>
            <p:cNvPr id="9" name="Полилиния 42"/>
            <p:cNvSpPr>
              <a:spLocks/>
            </p:cNvSpPr>
            <p:nvPr/>
          </p:nvSpPr>
          <p:spPr bwMode="auto">
            <a:xfrm rot="16200000" flipV="1">
              <a:off x="3342557" y="3275021"/>
              <a:ext cx="3827994" cy="17568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" name="Полилиния 43"/>
            <p:cNvSpPr>
              <a:spLocks/>
            </p:cNvSpPr>
            <p:nvPr/>
          </p:nvSpPr>
          <p:spPr bwMode="auto">
            <a:xfrm rot="16200000" flipV="1">
              <a:off x="9565728" y="3299447"/>
              <a:ext cx="3836876" cy="17568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grpSp>
          <p:nvGrpSpPr>
            <p:cNvPr id="11" name="Группа 10"/>
            <p:cNvGrpSpPr/>
            <p:nvPr/>
          </p:nvGrpSpPr>
          <p:grpSpPr>
            <a:xfrm>
              <a:off x="5814205" y="859113"/>
              <a:ext cx="5129146" cy="4880471"/>
              <a:chOff x="7856559" y="859113"/>
              <a:chExt cx="3086791" cy="4880471"/>
            </a:xfrm>
          </p:grpSpPr>
          <p:sp>
            <p:nvSpPr>
              <p:cNvPr id="20" name="Полилиния 41"/>
              <p:cNvSpPr>
                <a:spLocks/>
              </p:cNvSpPr>
              <p:nvPr/>
            </p:nvSpPr>
            <p:spPr bwMode="auto">
              <a:xfrm rot="16200000" flipV="1">
                <a:off x="9392183" y="4188416"/>
                <a:ext cx="15544" cy="3086791"/>
              </a:xfrm>
              <a:custGeom>
                <a:avLst/>
                <a:gdLst>
                  <a:gd name="T0" fmla="*/ 3 w 5"/>
                  <a:gd name="T1" fmla="*/ 0 h 868"/>
                  <a:gd name="T2" fmla="*/ 4 w 5"/>
                  <a:gd name="T3" fmla="*/ 217 h 868"/>
                  <a:gd name="T4" fmla="*/ 3 w 5"/>
                  <a:gd name="T5" fmla="*/ 326 h 868"/>
                  <a:gd name="T6" fmla="*/ 4 w 5"/>
                  <a:gd name="T7" fmla="*/ 434 h 868"/>
                  <a:gd name="T8" fmla="*/ 4 w 5"/>
                  <a:gd name="T9" fmla="*/ 651 h 868"/>
                  <a:gd name="T10" fmla="*/ 4 w 5"/>
                  <a:gd name="T11" fmla="*/ 760 h 868"/>
                  <a:gd name="T12" fmla="*/ 3 w 5"/>
                  <a:gd name="T13" fmla="*/ 868 h 868"/>
                  <a:gd name="T14" fmla="*/ 2 w 5"/>
                  <a:gd name="T15" fmla="*/ 868 h 868"/>
                  <a:gd name="T16" fmla="*/ 1 w 5"/>
                  <a:gd name="T17" fmla="*/ 760 h 868"/>
                  <a:gd name="T18" fmla="*/ 0 w 5"/>
                  <a:gd name="T19" fmla="*/ 651 h 868"/>
                  <a:gd name="T20" fmla="*/ 1 w 5"/>
                  <a:gd name="T21" fmla="*/ 434 h 868"/>
                  <a:gd name="T22" fmla="*/ 2 w 5"/>
                  <a:gd name="T23" fmla="*/ 326 h 868"/>
                  <a:gd name="T24" fmla="*/ 1 w 5"/>
                  <a:gd name="T25" fmla="*/ 217 h 868"/>
                  <a:gd name="T26" fmla="*/ 2 w 5"/>
                  <a:gd name="T27" fmla="*/ 0 h 868"/>
                  <a:gd name="T28" fmla="*/ 3 w 5"/>
                  <a:gd name="T29" fmla="*/ 0 h 8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" h="868">
                    <a:moveTo>
                      <a:pt x="3" y="0"/>
                    </a:moveTo>
                    <a:cubicBezTo>
                      <a:pt x="4" y="73"/>
                      <a:pt x="4" y="145"/>
                      <a:pt x="4" y="217"/>
                    </a:cubicBezTo>
                    <a:cubicBezTo>
                      <a:pt x="4" y="253"/>
                      <a:pt x="3" y="290"/>
                      <a:pt x="3" y="326"/>
                    </a:cubicBezTo>
                    <a:cubicBezTo>
                      <a:pt x="3" y="362"/>
                      <a:pt x="3" y="398"/>
                      <a:pt x="4" y="434"/>
                    </a:cubicBezTo>
                    <a:cubicBezTo>
                      <a:pt x="4" y="507"/>
                      <a:pt x="5" y="579"/>
                      <a:pt x="4" y="651"/>
                    </a:cubicBezTo>
                    <a:cubicBezTo>
                      <a:pt x="5" y="687"/>
                      <a:pt x="4" y="724"/>
                      <a:pt x="4" y="760"/>
                    </a:cubicBezTo>
                    <a:cubicBezTo>
                      <a:pt x="4" y="796"/>
                      <a:pt x="3" y="832"/>
                      <a:pt x="3" y="868"/>
                    </a:cubicBezTo>
                    <a:cubicBezTo>
                      <a:pt x="2" y="868"/>
                      <a:pt x="2" y="868"/>
                      <a:pt x="2" y="868"/>
                    </a:cubicBezTo>
                    <a:cubicBezTo>
                      <a:pt x="2" y="832"/>
                      <a:pt x="1" y="796"/>
                      <a:pt x="1" y="760"/>
                    </a:cubicBezTo>
                    <a:cubicBezTo>
                      <a:pt x="1" y="724"/>
                      <a:pt x="0" y="687"/>
                      <a:pt x="0" y="651"/>
                    </a:cubicBezTo>
                    <a:cubicBezTo>
                      <a:pt x="0" y="579"/>
                      <a:pt x="1" y="507"/>
                      <a:pt x="1" y="434"/>
                    </a:cubicBezTo>
                    <a:cubicBezTo>
                      <a:pt x="2" y="398"/>
                      <a:pt x="2" y="362"/>
                      <a:pt x="2" y="326"/>
                    </a:cubicBezTo>
                    <a:cubicBezTo>
                      <a:pt x="2" y="290"/>
                      <a:pt x="1" y="253"/>
                      <a:pt x="1" y="217"/>
                    </a:cubicBezTo>
                    <a:cubicBezTo>
                      <a:pt x="0" y="145"/>
                      <a:pt x="1" y="73"/>
                      <a:pt x="2" y="0"/>
                    </a:cubicBezTo>
                    <a:lnTo>
                      <a:pt x="3" y="0"/>
                    </a:lnTo>
                    <a:close/>
                  </a:path>
                </a:pathLst>
              </a:custGeom>
              <a:solidFill>
                <a:schemeClr val="tx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/>
              </a:p>
            </p:txBody>
          </p:sp>
          <p:sp>
            <p:nvSpPr>
              <p:cNvPr id="21" name="Полилиния 44"/>
              <p:cNvSpPr>
                <a:spLocks/>
              </p:cNvSpPr>
              <p:nvPr/>
            </p:nvSpPr>
            <p:spPr bwMode="auto">
              <a:xfrm rot="16200000" flipV="1">
                <a:off x="9366943" y="-651271"/>
                <a:ext cx="13322" cy="3034090"/>
              </a:xfrm>
              <a:custGeom>
                <a:avLst/>
                <a:gdLst>
                  <a:gd name="T0" fmla="*/ 2 w 4"/>
                  <a:gd name="T1" fmla="*/ 853 h 853"/>
                  <a:gd name="T2" fmla="*/ 0 w 4"/>
                  <a:gd name="T3" fmla="*/ 640 h 853"/>
                  <a:gd name="T4" fmla="*/ 1 w 4"/>
                  <a:gd name="T5" fmla="*/ 533 h 853"/>
                  <a:gd name="T6" fmla="*/ 1 w 4"/>
                  <a:gd name="T7" fmla="*/ 427 h 853"/>
                  <a:gd name="T8" fmla="*/ 0 w 4"/>
                  <a:gd name="T9" fmla="*/ 213 h 853"/>
                  <a:gd name="T10" fmla="*/ 0 w 4"/>
                  <a:gd name="T11" fmla="*/ 107 h 853"/>
                  <a:gd name="T12" fmla="*/ 2 w 4"/>
                  <a:gd name="T13" fmla="*/ 0 h 853"/>
                  <a:gd name="T14" fmla="*/ 2 w 4"/>
                  <a:gd name="T15" fmla="*/ 0 h 853"/>
                  <a:gd name="T16" fmla="*/ 3 w 4"/>
                  <a:gd name="T17" fmla="*/ 107 h 853"/>
                  <a:gd name="T18" fmla="*/ 4 w 4"/>
                  <a:gd name="T19" fmla="*/ 213 h 853"/>
                  <a:gd name="T20" fmla="*/ 3 w 4"/>
                  <a:gd name="T21" fmla="*/ 427 h 853"/>
                  <a:gd name="T22" fmla="*/ 2 w 4"/>
                  <a:gd name="T23" fmla="*/ 533 h 853"/>
                  <a:gd name="T24" fmla="*/ 3 w 4"/>
                  <a:gd name="T25" fmla="*/ 640 h 853"/>
                  <a:gd name="T26" fmla="*/ 2 w 4"/>
                  <a:gd name="T27" fmla="*/ 853 h 8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" h="853">
                    <a:moveTo>
                      <a:pt x="2" y="853"/>
                    </a:moveTo>
                    <a:cubicBezTo>
                      <a:pt x="0" y="782"/>
                      <a:pt x="0" y="711"/>
                      <a:pt x="0" y="640"/>
                    </a:cubicBezTo>
                    <a:cubicBezTo>
                      <a:pt x="0" y="604"/>
                      <a:pt x="1" y="569"/>
                      <a:pt x="1" y="533"/>
                    </a:cubicBezTo>
                    <a:cubicBezTo>
                      <a:pt x="1" y="498"/>
                      <a:pt x="1" y="462"/>
                      <a:pt x="1" y="427"/>
                    </a:cubicBezTo>
                    <a:cubicBezTo>
                      <a:pt x="0" y="356"/>
                      <a:pt x="0" y="284"/>
                      <a:pt x="0" y="213"/>
                    </a:cubicBezTo>
                    <a:cubicBezTo>
                      <a:pt x="0" y="178"/>
                      <a:pt x="0" y="142"/>
                      <a:pt x="0" y="107"/>
                    </a:cubicBezTo>
                    <a:cubicBezTo>
                      <a:pt x="1" y="71"/>
                      <a:pt x="1" y="36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3" y="36"/>
                      <a:pt x="3" y="71"/>
                      <a:pt x="3" y="107"/>
                    </a:cubicBezTo>
                    <a:cubicBezTo>
                      <a:pt x="4" y="142"/>
                      <a:pt x="4" y="178"/>
                      <a:pt x="4" y="213"/>
                    </a:cubicBezTo>
                    <a:cubicBezTo>
                      <a:pt x="4" y="284"/>
                      <a:pt x="3" y="356"/>
                      <a:pt x="3" y="427"/>
                    </a:cubicBezTo>
                    <a:cubicBezTo>
                      <a:pt x="3" y="462"/>
                      <a:pt x="2" y="498"/>
                      <a:pt x="2" y="533"/>
                    </a:cubicBezTo>
                    <a:cubicBezTo>
                      <a:pt x="3" y="569"/>
                      <a:pt x="3" y="604"/>
                      <a:pt x="3" y="640"/>
                    </a:cubicBezTo>
                    <a:cubicBezTo>
                      <a:pt x="4" y="711"/>
                      <a:pt x="3" y="782"/>
                      <a:pt x="2" y="853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/>
              </a:p>
            </p:txBody>
          </p:sp>
        </p:grpSp>
        <p:sp>
          <p:nvSpPr>
            <p:cNvPr id="12" name="Полилиния 45"/>
            <p:cNvSpPr>
              <a:spLocks noEditPoints="1"/>
            </p:cNvSpPr>
            <p:nvPr/>
          </p:nvSpPr>
          <p:spPr bwMode="auto">
            <a:xfrm rot="16200000" flipV="1">
              <a:off x="5186001" y="5323012"/>
              <a:ext cx="477390" cy="524504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3" name="Полилиния 46"/>
            <p:cNvSpPr>
              <a:spLocks noEditPoints="1"/>
            </p:cNvSpPr>
            <p:nvPr/>
          </p:nvSpPr>
          <p:spPr bwMode="auto">
            <a:xfrm rot="16200000" flipV="1">
              <a:off x="5197295" y="5324846"/>
              <a:ext cx="477390" cy="511956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4" name="Полилиния 47"/>
            <p:cNvSpPr>
              <a:spLocks noEditPoints="1"/>
            </p:cNvSpPr>
            <p:nvPr/>
          </p:nvSpPr>
          <p:spPr bwMode="auto">
            <a:xfrm rot="16200000" flipV="1">
              <a:off x="11076843" y="5321082"/>
              <a:ext cx="508476" cy="519485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5" name="Полилиния 48"/>
            <p:cNvSpPr>
              <a:spLocks noEditPoints="1"/>
            </p:cNvSpPr>
            <p:nvPr/>
          </p:nvSpPr>
          <p:spPr bwMode="auto">
            <a:xfrm rot="16200000" flipV="1">
              <a:off x="11093207" y="5321324"/>
              <a:ext cx="470728" cy="534543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6" name="Полилиния 49"/>
            <p:cNvSpPr>
              <a:spLocks noEditPoints="1"/>
            </p:cNvSpPr>
            <p:nvPr/>
          </p:nvSpPr>
          <p:spPr bwMode="auto">
            <a:xfrm rot="16200000" flipV="1">
              <a:off x="11051654" y="771453"/>
              <a:ext cx="468508" cy="519485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7" name="Полилиния 50"/>
            <p:cNvSpPr>
              <a:spLocks noEditPoints="1"/>
            </p:cNvSpPr>
            <p:nvPr/>
          </p:nvSpPr>
          <p:spPr bwMode="auto">
            <a:xfrm rot="16200000" flipV="1">
              <a:off x="11044126" y="786511"/>
              <a:ext cx="468508" cy="489370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8" name="Полилиния 51"/>
            <p:cNvSpPr>
              <a:spLocks noEditPoints="1"/>
            </p:cNvSpPr>
            <p:nvPr/>
          </p:nvSpPr>
          <p:spPr bwMode="auto">
            <a:xfrm rot="16200000" flipV="1">
              <a:off x="5232723" y="721157"/>
              <a:ext cx="424100" cy="544581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9" name="Полилиния 52"/>
            <p:cNvSpPr>
              <a:spLocks noEditPoints="1"/>
            </p:cNvSpPr>
            <p:nvPr/>
          </p:nvSpPr>
          <p:spPr bwMode="auto">
            <a:xfrm rot="16200000" flipV="1">
              <a:off x="5241796" y="749729"/>
              <a:ext cx="428541" cy="491879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</p:grpSp>
      <p:sp>
        <p:nvSpPr>
          <p:cNvPr id="3" name="Рисунок 2" descr="Пустой заполнитель, вместо которого можно добавить изображение. Щелкните заполнитель и выберите изображение, которое необходимо добавить."/>
          <p:cNvSpPr>
            <a:spLocks noGrp="1"/>
          </p:cNvSpPr>
          <p:nvPr>
            <p:ph type="pic" idx="1"/>
          </p:nvPr>
        </p:nvSpPr>
        <p:spPr>
          <a:xfrm>
            <a:off x="836613" y="1031195"/>
            <a:ext cx="5943600" cy="4572000"/>
          </a:xfrm>
          <a:solidFill>
            <a:schemeClr val="accent2">
              <a:lumMod val="40000"/>
              <a:lumOff val="60000"/>
            </a:schemeClr>
          </a:solidFill>
          <a:ln w="38100">
            <a:solidFill>
              <a:schemeClr val="bg1"/>
            </a:solidFill>
          </a:ln>
        </p:spPr>
        <p:txBody>
          <a:bodyPr rtlCol="0"/>
          <a:lstStyle>
            <a:lvl1pPr marL="0" indent="0" algn="l" rtl="0">
              <a:buNone/>
              <a:defRPr sz="3200"/>
            </a:lvl1pPr>
            <a:lvl2pPr marL="457200" indent="0" algn="l" rtl="0">
              <a:buNone/>
              <a:defRPr sz="2800"/>
            </a:lvl2pPr>
            <a:lvl3pPr marL="914400" indent="0" algn="l" rtl="0">
              <a:buNone/>
              <a:defRPr sz="2400"/>
            </a:lvl3pPr>
            <a:lvl4pPr marL="1371600" indent="0" algn="l" rtl="0">
              <a:buNone/>
              <a:defRPr sz="2000"/>
            </a:lvl4pPr>
            <a:lvl5pPr marL="1828800" indent="0" algn="l" rtl="0">
              <a:buNone/>
              <a:defRPr sz="2000"/>
            </a:lvl5pPr>
            <a:lvl6pPr marL="2286000" indent="0" algn="l" rtl="0">
              <a:buNone/>
              <a:defRPr sz="2000"/>
            </a:lvl6pPr>
            <a:lvl7pPr marL="2743200" indent="0" algn="l" rtl="0">
              <a:buNone/>
              <a:defRPr sz="2000"/>
            </a:lvl7pPr>
            <a:lvl8pPr marL="3200400" indent="0" algn="l" rtl="0">
              <a:buNone/>
              <a:defRPr sz="2000"/>
            </a:lvl8pPr>
            <a:lvl9pPr marL="3657600" indent="0" algn="l" rtl="0">
              <a:buNone/>
              <a:defRPr sz="2000"/>
            </a:lvl9pPr>
          </a:lstStyle>
          <a:p>
            <a:pPr rtl="0"/>
            <a:r>
              <a:rPr lang="ru-RU"/>
              <a:t>Вставка рисунка</a:t>
            </a:r>
            <a:endParaRPr dirty="0"/>
          </a:p>
        </p:txBody>
      </p:sp>
      <p:sp>
        <p:nvSpPr>
          <p:cNvPr id="4" name="Замещающий текст 3"/>
          <p:cNvSpPr>
            <a:spLocks noGrp="1"/>
          </p:cNvSpPr>
          <p:nvPr>
            <p:ph type="body" sz="half" idx="2"/>
          </p:nvPr>
        </p:nvSpPr>
        <p:spPr>
          <a:xfrm>
            <a:off x="7492891" y="3555521"/>
            <a:ext cx="3840480" cy="2168517"/>
          </a:xfrm>
        </p:spPr>
        <p:txBody>
          <a:bodyPr rtlCol="0">
            <a:normAutofit/>
          </a:bodyPr>
          <a:lstStyle>
            <a:lvl1pPr marL="0" indent="0" algn="l" rtl="0">
              <a:buNone/>
              <a:defRPr sz="18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ru-RU"/>
              <a:t>Образец текста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/>
              <a:pPr rtl="0"/>
              <a:t>‹#›</a:t>
            </a:fld>
            <a:endParaRPr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24.08.2016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659575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/>
              <a:t>Образец заголовка</a:t>
            </a:r>
            <a:endParaRPr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/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/>
              <a:pPr rtl="0"/>
              <a:t>‹#›</a:t>
            </a:fld>
            <a:endParaRPr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24.08.2016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447936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624268" y="304800"/>
            <a:ext cx="1729531" cy="5676900"/>
          </a:xfrm>
        </p:spPr>
        <p:txBody>
          <a:bodyPr vert="eaVert" rtlCol="0"/>
          <a:lstStyle/>
          <a:p>
            <a:pPr rtl="0"/>
            <a:r>
              <a:rPr lang="ru-RU"/>
              <a:t>Образец заголовка</a:t>
            </a:r>
            <a:endParaRPr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199" y="304800"/>
            <a:ext cx="8633671" cy="5676900"/>
          </a:xfrm>
        </p:spPr>
        <p:txBody>
          <a:bodyPr vert="eaVert" rtlCol="0"/>
          <a:lstStyle/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/>
              <a:pPr rtl="0"/>
              <a:t>‹#›</a:t>
            </a:fld>
            <a:endParaRPr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24.08.2016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4205803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/>
              <a:t>Образец заголовка</a:t>
            </a:r>
            <a:endParaRPr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/>
              <a:pPr rtl="0"/>
              <a:t>‹#›</a:t>
            </a:fld>
            <a:endParaRPr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24.08.2016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39630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65613" y="1828800"/>
            <a:ext cx="6858002" cy="1828800"/>
          </a:xfrm>
        </p:spPr>
        <p:txBody>
          <a:bodyPr rtlCol="0" anchor="b">
            <a:normAutofit/>
          </a:bodyPr>
          <a:lstStyle>
            <a:lvl1pPr algn="l" rtl="0">
              <a:defRPr sz="4400"/>
            </a:lvl1pPr>
          </a:lstStyle>
          <a:p>
            <a:pPr rtl="0"/>
            <a:r>
              <a:rPr lang="ru-RU"/>
              <a:t>Образец заголовка</a:t>
            </a:r>
            <a:endParaRPr/>
          </a:p>
        </p:txBody>
      </p:sp>
      <p:sp>
        <p:nvSpPr>
          <p:cNvPr id="3" name="Замещающий текст 2"/>
          <p:cNvSpPr>
            <a:spLocks noGrp="1"/>
          </p:cNvSpPr>
          <p:nvPr>
            <p:ph type="body" idx="1"/>
          </p:nvPr>
        </p:nvSpPr>
        <p:spPr>
          <a:xfrm>
            <a:off x="4265610" y="3733800"/>
            <a:ext cx="6858002" cy="914400"/>
          </a:xfrm>
        </p:spPr>
        <p:txBody>
          <a:bodyPr rtlCol="0"/>
          <a:lstStyle>
            <a:lvl1pPr marL="0" indent="0" algn="l" rtl="0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 algn="l" rtl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l" rtl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1229257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типа объекто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/>
              <a:t>Образец заголовка</a:t>
            </a:r>
            <a:endParaRPr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065212" y="1825625"/>
            <a:ext cx="4954588" cy="4187952"/>
          </a:xfrm>
        </p:spPr>
        <p:txBody>
          <a:bodyPr rtlCol="0"/>
          <a:lstStyle/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4951414" cy="4187952"/>
          </a:xfrm>
        </p:spPr>
        <p:txBody>
          <a:bodyPr rtlCol="0"/>
          <a:lstStyle/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/>
              <a:pPr rtl="0"/>
              <a:t>‹#›</a:t>
            </a:fld>
            <a:endParaRPr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24.08.2016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9727551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/>
              <a:t>Образец заголовка</a:t>
            </a:r>
            <a:endParaRPr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9848" y="1681163"/>
            <a:ext cx="4956048" cy="823912"/>
          </a:xfrm>
        </p:spPr>
        <p:txBody>
          <a:bodyPr rtlCol="0" anchor="b"/>
          <a:lstStyle>
            <a:lvl1pPr marL="0" indent="0" algn="l" rtl="0">
              <a:spcBef>
                <a:spcPts val="0"/>
              </a:spcBef>
              <a:buNone/>
              <a:defRPr sz="2400" b="1"/>
            </a:lvl1pPr>
            <a:lvl2pPr marL="457200" indent="0" algn="l" rtl="0">
              <a:buNone/>
              <a:defRPr sz="2000" b="1"/>
            </a:lvl2pPr>
            <a:lvl3pPr marL="914400" indent="0" algn="l" rtl="0">
              <a:buNone/>
              <a:defRPr sz="1800" b="1"/>
            </a:lvl3pPr>
            <a:lvl4pPr marL="1371600" indent="0" algn="l" rtl="0">
              <a:buNone/>
              <a:defRPr sz="1600" b="1"/>
            </a:lvl4pPr>
            <a:lvl5pPr marL="1828800" indent="0" algn="l" rtl="0">
              <a:buNone/>
              <a:defRPr sz="1600" b="1"/>
            </a:lvl5pPr>
            <a:lvl6pPr marL="2286000" indent="0" algn="l" rtl="0">
              <a:buNone/>
              <a:defRPr sz="1600" b="1"/>
            </a:lvl6pPr>
            <a:lvl7pPr marL="2743200" indent="0" algn="l" rtl="0">
              <a:buNone/>
              <a:defRPr sz="1600" b="1"/>
            </a:lvl7pPr>
            <a:lvl8pPr marL="3200400" indent="0" algn="l" rtl="0">
              <a:buNone/>
              <a:defRPr sz="1600" b="1"/>
            </a:lvl8pPr>
            <a:lvl9pPr marL="3657600" indent="0" algn="l" rtl="0">
              <a:buNone/>
              <a:defRPr sz="1600" b="1"/>
            </a:lvl9pPr>
          </a:lstStyle>
          <a:p>
            <a:pPr lvl="0" rt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069848" y="2505075"/>
            <a:ext cx="4956048" cy="3476625"/>
          </a:xfrm>
        </p:spPr>
        <p:txBody>
          <a:bodyPr rtlCol="0"/>
          <a:lstStyle/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/>
          </a:p>
        </p:txBody>
      </p:sp>
      <p:sp>
        <p:nvSpPr>
          <p:cNvPr id="5" name="Замещающий текст 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4956048" cy="823912"/>
          </a:xfrm>
        </p:spPr>
        <p:txBody>
          <a:bodyPr rtlCol="0" anchor="b"/>
          <a:lstStyle>
            <a:lvl1pPr marL="0" indent="0" algn="l" rtl="0">
              <a:spcBef>
                <a:spcPts val="0"/>
              </a:spcBef>
              <a:buNone/>
              <a:defRPr sz="2400" b="1"/>
            </a:lvl1pPr>
            <a:lvl2pPr marL="457200" indent="0" algn="l" rtl="0">
              <a:buNone/>
              <a:defRPr sz="2000" b="1"/>
            </a:lvl2pPr>
            <a:lvl3pPr marL="914400" indent="0" algn="l" rtl="0">
              <a:buNone/>
              <a:defRPr sz="1800" b="1"/>
            </a:lvl3pPr>
            <a:lvl4pPr marL="1371600" indent="0" algn="l" rtl="0">
              <a:buNone/>
              <a:defRPr sz="1600" b="1"/>
            </a:lvl4pPr>
            <a:lvl5pPr marL="1828800" indent="0" algn="l" rtl="0">
              <a:buNone/>
              <a:defRPr sz="1600" b="1"/>
            </a:lvl5pPr>
            <a:lvl6pPr marL="2286000" indent="0" algn="l" rtl="0">
              <a:buNone/>
              <a:defRPr sz="1600" b="1"/>
            </a:lvl6pPr>
            <a:lvl7pPr marL="2743200" indent="0" algn="l" rtl="0">
              <a:buNone/>
              <a:defRPr sz="1600" b="1"/>
            </a:lvl7pPr>
            <a:lvl8pPr marL="3200400" indent="0" algn="l" rtl="0">
              <a:buNone/>
              <a:defRPr sz="1600" b="1"/>
            </a:lvl8pPr>
            <a:lvl9pPr marL="3657600" indent="0" algn="l" rtl="0">
              <a:buNone/>
              <a:defRPr sz="1600" b="1"/>
            </a:lvl9pPr>
          </a:lstStyle>
          <a:p>
            <a:pPr lvl="0" rt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4956048" cy="3476625"/>
          </a:xfrm>
        </p:spPr>
        <p:txBody>
          <a:bodyPr rtlCol="0"/>
          <a:lstStyle/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/>
              <a:pPr rtl="0"/>
              <a:t>‹#›</a:t>
            </a:fld>
            <a:endParaRPr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24.08.2016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318571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/>
              <a:t>Образец заголовка</a:t>
            </a:r>
            <a:endParaRPr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/>
              <a:pPr rtl="0"/>
              <a:t>‹#›</a:t>
            </a:fld>
            <a:endParaRPr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24.08.2016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512816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/>
              <a:pPr rtl="0"/>
              <a:t>‹#›</a:t>
            </a:fld>
            <a:endParaRPr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24.08.2016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847874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Два рисунка с подпися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5212" y="304799"/>
            <a:ext cx="10058402" cy="1216152"/>
          </a:xfrm>
        </p:spPr>
        <p:txBody>
          <a:bodyPr rtlCol="0"/>
          <a:lstStyle>
            <a:lvl1pPr algn="l" rtl="0">
              <a:defRPr/>
            </a:lvl1pPr>
          </a:lstStyle>
          <a:p>
            <a:pPr rtl="0"/>
            <a:r>
              <a:rPr lang="ru-RU"/>
              <a:t>Образец заголовка</a:t>
            </a:r>
            <a:endParaRPr lang="ru"/>
          </a:p>
        </p:txBody>
      </p:sp>
      <p:grpSp>
        <p:nvGrpSpPr>
          <p:cNvPr id="9" name="Группа 8"/>
          <p:cNvGrpSpPr/>
          <p:nvPr/>
        </p:nvGrpSpPr>
        <p:grpSpPr>
          <a:xfrm>
            <a:off x="1052422" y="1733550"/>
            <a:ext cx="4360503" cy="3050038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10" name="Полилиния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1" name="Полилиния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2" name="Полилиния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3" name="Полилиния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4" name="Полилиния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5" name="Полилиния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6" name="Полилиния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7" name="Полилиния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8" name="Полилиния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9" name="Полилиния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20" name="Полилиния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21" name="Полилиния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</p:grpSp>
      <p:sp>
        <p:nvSpPr>
          <p:cNvPr id="36" name="Рисунок 33" descr="Пустой заполнитель, вместо которого можно добавить изображение. Щелкните заполнитель и выберите изображение, которое необходимо добавить."/>
          <p:cNvSpPr>
            <a:spLocks noGrp="1" noChangeAspect="1"/>
          </p:cNvSpPr>
          <p:nvPr>
            <p:ph type="pic" sz="quarter" idx="17"/>
          </p:nvPr>
        </p:nvSpPr>
        <p:spPr>
          <a:xfrm>
            <a:off x="1265028" y="1900210"/>
            <a:ext cx="3935536" cy="2571736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 rtlCol="0"/>
          <a:lstStyle>
            <a:lvl1pPr marL="0" indent="0" algn="ctr" rtl="0">
              <a:buNone/>
              <a:defRPr/>
            </a:lvl1pPr>
          </a:lstStyle>
          <a:p>
            <a:pPr rtl="0"/>
            <a:r>
              <a:rPr lang="ru-RU"/>
              <a:t>Вставка рисунка</a:t>
            </a:r>
            <a:endParaRPr dirty="0"/>
          </a:p>
        </p:txBody>
      </p:sp>
      <p:sp>
        <p:nvSpPr>
          <p:cNvPr id="39" name="Текст 3"/>
          <p:cNvSpPr>
            <a:spLocks noGrp="1"/>
          </p:cNvSpPr>
          <p:nvPr>
            <p:ph type="body" sz="half" idx="2"/>
          </p:nvPr>
        </p:nvSpPr>
        <p:spPr>
          <a:xfrm>
            <a:off x="1052423" y="4935990"/>
            <a:ext cx="4368980" cy="100761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600"/>
              </a:spcBef>
              <a:buNone/>
              <a:defRPr sz="16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ru-RU"/>
              <a:t>Образец текста</a:t>
            </a:r>
          </a:p>
        </p:txBody>
      </p:sp>
      <p:grpSp>
        <p:nvGrpSpPr>
          <p:cNvPr id="22" name="Группа 21"/>
          <p:cNvGrpSpPr/>
          <p:nvPr/>
        </p:nvGrpSpPr>
        <p:grpSpPr>
          <a:xfrm>
            <a:off x="6763111" y="1733550"/>
            <a:ext cx="4360503" cy="3050038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23" name="Полилиния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24" name="Полилиния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25" name="Полилиния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26" name="Полилиния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27" name="Полилиния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28" name="Полилиния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29" name="Полилиния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30" name="Полилиния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31" name="Полилиния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32" name="Полилиния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33" name="Полилиния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34" name="Полилиния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</p:grpSp>
      <p:sp>
        <p:nvSpPr>
          <p:cNvPr id="37" name="Рисунок 33" descr="Пустой заполнитель, вместо которого можно добавить изображение. Щелкните заполнитель и выберите изображение, которое необходимо добавить."/>
          <p:cNvSpPr>
            <a:spLocks noGrp="1" noChangeAspect="1"/>
          </p:cNvSpPr>
          <p:nvPr>
            <p:ph type="pic" sz="quarter" idx="18"/>
          </p:nvPr>
        </p:nvSpPr>
        <p:spPr>
          <a:xfrm>
            <a:off x="6975717" y="1900210"/>
            <a:ext cx="3935536" cy="2571736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 rtlCol="0"/>
          <a:lstStyle>
            <a:lvl1pPr marL="0" indent="0" algn="ctr" rtl="0">
              <a:buNone/>
              <a:defRPr/>
            </a:lvl1pPr>
          </a:lstStyle>
          <a:p>
            <a:pPr rtl="0"/>
            <a:r>
              <a:rPr lang="ru-RU"/>
              <a:t>Вставка рисунка</a:t>
            </a:r>
            <a:endParaRPr dirty="0"/>
          </a:p>
        </p:txBody>
      </p:sp>
      <p:sp>
        <p:nvSpPr>
          <p:cNvPr id="40" name="Текст 3"/>
          <p:cNvSpPr>
            <a:spLocks noGrp="1"/>
          </p:cNvSpPr>
          <p:nvPr>
            <p:ph type="body" sz="half" idx="19"/>
          </p:nvPr>
        </p:nvSpPr>
        <p:spPr>
          <a:xfrm>
            <a:off x="6742908" y="4935990"/>
            <a:ext cx="4368980" cy="100761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600"/>
              </a:spcBef>
              <a:buNone/>
              <a:defRPr sz="16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ru-RU"/>
              <a:t>Образец текста</a:t>
            </a: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/>
              <a:pPr rtl="0"/>
              <a:t>‹#›</a:t>
            </a:fld>
            <a:endParaRPr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24.08.2016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168274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ри рисунка с подпися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/>
              <a:t>Образец заголовка</a:t>
            </a:r>
            <a:endParaRPr lang="ru"/>
          </a:p>
        </p:txBody>
      </p:sp>
      <p:grpSp>
        <p:nvGrpSpPr>
          <p:cNvPr id="52" name="Группа 51"/>
          <p:cNvGrpSpPr>
            <a:grpSpLocks noChangeAspect="1"/>
          </p:cNvGrpSpPr>
          <p:nvPr/>
        </p:nvGrpSpPr>
        <p:grpSpPr>
          <a:xfrm rot="5400000">
            <a:off x="1045139" y="1678105"/>
            <a:ext cx="3123347" cy="3089730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53" name="Полилиния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54" name="Полилиния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55" name="Полилиния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56" name="Полилиния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57" name="Полилиния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58" name="Полилиния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59" name="Полилиния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60" name="Полилиния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61" name="Полилиния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62" name="Полилиния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63" name="Полилиния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64" name="Полилиния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</p:grpSp>
      <p:sp>
        <p:nvSpPr>
          <p:cNvPr id="79" name="Рисунок 33" descr="Пустой заполнитель, вместо которого можно добавить изображение. Щелкните заполнитель и выберите изображение, которое необходимо добавить."/>
          <p:cNvSpPr>
            <a:spLocks noGrp="1"/>
          </p:cNvSpPr>
          <p:nvPr>
            <p:ph type="pic" sz="quarter" idx="19"/>
          </p:nvPr>
        </p:nvSpPr>
        <p:spPr>
          <a:xfrm>
            <a:off x="1249168" y="1824285"/>
            <a:ext cx="2715289" cy="2776308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 rtlCol="0"/>
          <a:lstStyle>
            <a:lvl1pPr marL="0" indent="0" algn="ctr" rtl="0">
              <a:buNone/>
              <a:defRPr/>
            </a:lvl1pPr>
          </a:lstStyle>
          <a:p>
            <a:pPr rtl="0"/>
            <a:r>
              <a:rPr lang="ru-RU"/>
              <a:t>Вставка рисунка</a:t>
            </a:r>
            <a:endParaRPr dirty="0"/>
          </a:p>
        </p:txBody>
      </p:sp>
      <p:sp>
        <p:nvSpPr>
          <p:cNvPr id="81" name="Текст 3"/>
          <p:cNvSpPr>
            <a:spLocks noGrp="1"/>
          </p:cNvSpPr>
          <p:nvPr>
            <p:ph type="body" sz="half" idx="2"/>
          </p:nvPr>
        </p:nvSpPr>
        <p:spPr>
          <a:xfrm>
            <a:off x="1235212" y="4947405"/>
            <a:ext cx="2743200" cy="91440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600"/>
              </a:spcBef>
              <a:buNone/>
              <a:defRPr sz="16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ru-RU"/>
              <a:t>Образец текста</a:t>
            </a:r>
          </a:p>
        </p:txBody>
      </p:sp>
      <p:grpSp>
        <p:nvGrpSpPr>
          <p:cNvPr id="84" name="Группа 83"/>
          <p:cNvGrpSpPr>
            <a:grpSpLocks noChangeAspect="1"/>
          </p:cNvGrpSpPr>
          <p:nvPr userDrawn="1"/>
        </p:nvGrpSpPr>
        <p:grpSpPr>
          <a:xfrm rot="5400000">
            <a:off x="4517135" y="1678105"/>
            <a:ext cx="3123347" cy="3089730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85" name="Полилиния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86" name="Полилиния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87" name="Полилиния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88" name="Полилиния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89" name="Полилиния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90" name="Полилиния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91" name="Полилиния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92" name="Полилиния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93" name="Полилиния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94" name="Полилиния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95" name="Полилиния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96" name="Полилиния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</p:grpSp>
      <p:sp>
        <p:nvSpPr>
          <p:cNvPr id="78" name="Рисунок 33" descr="Пустой заполнитель, вместо которого можно добавить изображение. Щелкните заполнитель и выберите изображение, которое необходимо добавить."/>
          <p:cNvSpPr>
            <a:spLocks noGrp="1"/>
          </p:cNvSpPr>
          <p:nvPr>
            <p:ph type="pic" sz="quarter" idx="18"/>
          </p:nvPr>
        </p:nvSpPr>
        <p:spPr>
          <a:xfrm>
            <a:off x="4720924" y="1824285"/>
            <a:ext cx="2715768" cy="2776308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 rtlCol="0"/>
          <a:lstStyle>
            <a:lvl1pPr marL="0" indent="0" algn="ctr" rtl="0">
              <a:buNone/>
              <a:defRPr/>
            </a:lvl1pPr>
          </a:lstStyle>
          <a:p>
            <a:pPr rtl="0"/>
            <a:r>
              <a:rPr lang="ru-RU"/>
              <a:t>Вставка рисунка</a:t>
            </a:r>
            <a:endParaRPr dirty="0"/>
          </a:p>
        </p:txBody>
      </p:sp>
      <p:sp>
        <p:nvSpPr>
          <p:cNvPr id="82" name="Текст 3"/>
          <p:cNvSpPr>
            <a:spLocks noGrp="1"/>
          </p:cNvSpPr>
          <p:nvPr>
            <p:ph type="body" sz="half" idx="21"/>
          </p:nvPr>
        </p:nvSpPr>
        <p:spPr>
          <a:xfrm>
            <a:off x="4707208" y="4947405"/>
            <a:ext cx="2743200" cy="91440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600"/>
              </a:spcBef>
              <a:buNone/>
              <a:defRPr sz="16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ru-RU"/>
              <a:t>Образец текста</a:t>
            </a:r>
          </a:p>
        </p:txBody>
      </p:sp>
      <p:grpSp>
        <p:nvGrpSpPr>
          <p:cNvPr id="97" name="Группа 96"/>
          <p:cNvGrpSpPr>
            <a:grpSpLocks noChangeAspect="1"/>
          </p:cNvGrpSpPr>
          <p:nvPr userDrawn="1"/>
        </p:nvGrpSpPr>
        <p:grpSpPr>
          <a:xfrm rot="5400000">
            <a:off x="8019009" y="1678105"/>
            <a:ext cx="3123347" cy="3089730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98" name="Полилиния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99" name="Полилиния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0" name="Полилиния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1" name="Полилиния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2" name="Полилиния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3" name="Полилиния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4" name="Полилиния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5" name="Полилиния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6" name="Полилиния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7" name="Полилиния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8" name="Полилиния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9" name="Полилиния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</p:grpSp>
      <p:sp>
        <p:nvSpPr>
          <p:cNvPr id="80" name="Рисунок 33" descr="Пустой заполнитель, вместо которого можно добавить изображение. Щелкните заполнитель и выберите изображение, которое необходимо добавить."/>
          <p:cNvSpPr>
            <a:spLocks noGrp="1"/>
          </p:cNvSpPr>
          <p:nvPr>
            <p:ph type="pic" sz="quarter" idx="20"/>
          </p:nvPr>
        </p:nvSpPr>
        <p:spPr>
          <a:xfrm>
            <a:off x="8222798" y="1824285"/>
            <a:ext cx="2715768" cy="2776308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 rtlCol="0"/>
          <a:lstStyle>
            <a:lvl1pPr marL="0" indent="0" algn="ctr" rtl="0">
              <a:buNone/>
              <a:defRPr/>
            </a:lvl1pPr>
          </a:lstStyle>
          <a:p>
            <a:pPr rtl="0"/>
            <a:r>
              <a:rPr lang="ru-RU"/>
              <a:t>Вставка рисунка</a:t>
            </a:r>
            <a:endParaRPr dirty="0"/>
          </a:p>
        </p:txBody>
      </p:sp>
      <p:sp>
        <p:nvSpPr>
          <p:cNvPr id="83" name="Текст 3"/>
          <p:cNvSpPr>
            <a:spLocks noGrp="1"/>
          </p:cNvSpPr>
          <p:nvPr>
            <p:ph type="body" sz="half" idx="22"/>
          </p:nvPr>
        </p:nvSpPr>
        <p:spPr>
          <a:xfrm>
            <a:off x="8209082" y="4947405"/>
            <a:ext cx="2743200" cy="91440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600"/>
              </a:spcBef>
              <a:buNone/>
              <a:defRPr sz="16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ru-RU"/>
              <a:t>Образец текста</a:t>
            </a: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/>
              <a:pPr rtl="0"/>
              <a:t>‹#›</a:t>
            </a:fld>
            <a:endParaRPr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24.08.2016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681935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6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заголовка 1"/>
          <p:cNvSpPr>
            <a:spLocks noGrp="1"/>
          </p:cNvSpPr>
          <p:nvPr>
            <p:ph type="title"/>
          </p:nvPr>
        </p:nvSpPr>
        <p:spPr>
          <a:xfrm>
            <a:off x="1065212" y="304800"/>
            <a:ext cx="10058402" cy="12192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rtl="0"/>
            <a:r>
              <a:rPr lang="ru"/>
              <a:t>Стиль образца заголовка</a:t>
            </a:r>
            <a:endParaRPr/>
          </a:p>
        </p:txBody>
      </p:sp>
      <p:sp>
        <p:nvSpPr>
          <p:cNvPr id="3" name="Замещающий текст 2"/>
          <p:cNvSpPr>
            <a:spLocks noGrp="1"/>
          </p:cNvSpPr>
          <p:nvPr>
            <p:ph type="body" idx="1"/>
          </p:nvPr>
        </p:nvSpPr>
        <p:spPr>
          <a:xfrm>
            <a:off x="1065214" y="1752600"/>
            <a:ext cx="10058400" cy="4229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ru"/>
              <a:t>Образец текста</a:t>
            </a:r>
          </a:p>
          <a:p>
            <a:pPr lvl="1" rtl="0"/>
            <a:r>
              <a:rPr lang="ru"/>
              <a:t>Второй уровень</a:t>
            </a:r>
          </a:p>
          <a:p>
            <a:pPr lvl="2" rtl="0"/>
            <a:r>
              <a:rPr lang="ru"/>
              <a:t>Третий уровень</a:t>
            </a:r>
          </a:p>
          <a:p>
            <a:pPr lvl="3" rtl="0"/>
            <a:r>
              <a:rPr lang="ru"/>
              <a:t>Четвертый уровень</a:t>
            </a:r>
          </a:p>
          <a:p>
            <a:pPr lvl="4" rtl="0"/>
            <a:r>
              <a:rPr lang="ru"/>
              <a:t>Пятый уровень</a:t>
            </a:r>
            <a:endParaRPr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065213" y="6019801"/>
            <a:ext cx="7620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>
              <a:defRPr sz="1100">
                <a:solidFill>
                  <a:schemeClr val="tx1"/>
                </a:solidFill>
              </a:defRPr>
            </a:lvl1pPr>
          </a:lstStyle>
          <a:p>
            <a:pPr rtl="0"/>
            <a:fld id="{022B156B-59AE-415F-B24B-8756D48BB977}" type="slidenum">
              <a:rPr lang="en-US" smtClean="0"/>
              <a:pPr rtl="0"/>
              <a:t>‹#›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1979613" y="6019801"/>
            <a:ext cx="5943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>
              <a:defRPr sz="1100">
                <a:solidFill>
                  <a:schemeClr val="tx1"/>
                </a:solidFill>
              </a:defRPr>
            </a:lvl1pPr>
          </a:lstStyle>
          <a:p>
            <a:pPr rtl="0"/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075611" y="6019801"/>
            <a:ext cx="139626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>
              <a:defRPr sz="1100">
                <a:solidFill>
                  <a:schemeClr val="tx1"/>
                </a:solidFill>
              </a:defRPr>
            </a:lvl1pPr>
          </a:lstStyle>
          <a:p>
            <a:pPr rtl="0"/>
            <a:r>
              <a:rPr lang="en-US"/>
              <a:t>24.08.2016</a:t>
            </a:r>
          </a:p>
        </p:txBody>
      </p:sp>
    </p:spTree>
    <p:extLst>
      <p:ext uri="{BB962C8B-B14F-4D97-AF65-F5344CB8AC3E}">
        <p14:creationId xmlns:p14="http://schemas.microsoft.com/office/powerpoint/2010/main" val="13006304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60" r:id="rId8"/>
    <p:sldLayoutId id="2147483661" r:id="rId9"/>
    <p:sldLayoutId id="2147483662" r:id="rId10"/>
    <p:sldLayoutId id="2147483656" r:id="rId11"/>
    <p:sldLayoutId id="2147483657" r:id="rId12"/>
    <p:sldLayoutId id="2147483658" r:id="rId13"/>
    <p:sldLayoutId id="2147483659" r:id="rId1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>
              <a:lumMod val="50000"/>
            </a:schemeClr>
          </a:solidFill>
          <a:latin typeface="+mj-lt"/>
          <a:ea typeface="+mj-ea"/>
          <a:cs typeface="+mj-cs"/>
        </a:defRPr>
      </a:lvl1pPr>
    </p:titleStyle>
    <p:bodyStyle>
      <a:lvl1pPr marL="347472" indent="-347472" algn="l" defTabSz="914400" rtl="0" eaLnBrk="1" latinLnBrk="0" hangingPunct="1">
        <a:lnSpc>
          <a:spcPct val="100000"/>
        </a:lnSpc>
        <a:spcBef>
          <a:spcPts val="18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3464" algn="l" defTabSz="914400" rtl="0" eaLnBrk="1" latinLnBrk="0" hangingPunct="1">
        <a:lnSpc>
          <a:spcPct val="100000"/>
        </a:lnSpc>
        <a:spcBef>
          <a:spcPts val="12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8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6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6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840">
          <p15:clr>
            <a:srgbClr val="F26B43"/>
          </p15:clr>
        </p15:guide>
        <p15:guide id="2" orient="horz" pos="216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24297" y="5799909"/>
            <a:ext cx="8530045" cy="3409404"/>
          </a:xfrm>
        </p:spPr>
        <p:txBody>
          <a:bodyPr rtlCol="0">
            <a:normAutofit fontScale="90000"/>
          </a:bodyPr>
          <a:lstStyle/>
          <a:p>
            <a:pPr algn="ctr"/>
            <a:br>
              <a:rPr lang="ru-RU" sz="1600" dirty="0"/>
            </a:br>
            <a:br>
              <a:rPr lang="ru-RU" sz="1600" dirty="0"/>
            </a:br>
            <a:br>
              <a:rPr lang="ru-RU" sz="1600" dirty="0"/>
            </a:br>
            <a:br>
              <a:rPr lang="ru-RU" sz="1600" dirty="0"/>
            </a:br>
            <a:br>
              <a:rPr lang="ru-RU" sz="1600" dirty="0"/>
            </a:br>
            <a:br>
              <a:rPr lang="ru-RU" sz="1600" dirty="0"/>
            </a:br>
            <a:br>
              <a:rPr lang="ru-RU" sz="1600" dirty="0"/>
            </a:br>
            <a:br>
              <a:rPr lang="ru-RU" sz="1600" dirty="0"/>
            </a:br>
            <a:r>
              <a:rPr lang="ru-RU" sz="2200" dirty="0"/>
              <a:t>Министерство сельского хозяйства, пищевой и перерабатывающей       </a:t>
            </a:r>
            <a:br>
              <a:rPr lang="ru-RU" sz="2200" dirty="0"/>
            </a:br>
            <a:r>
              <a:rPr lang="ru-RU" sz="2200" dirty="0"/>
              <a:t>      промышленности Тверской области</a:t>
            </a:r>
            <a:br>
              <a:rPr lang="ru-RU" sz="2200" dirty="0"/>
            </a:br>
            <a:r>
              <a:rPr lang="ru-RU" sz="2200" dirty="0"/>
              <a:t>     Государственное бюджетное профессиональное</a:t>
            </a:r>
            <a:br>
              <a:rPr lang="ru-RU" sz="2200" dirty="0"/>
            </a:br>
            <a:r>
              <a:rPr lang="ru-RU" sz="2200" dirty="0"/>
              <a:t>        образовательное учреждение «Кашинский колледж»</a:t>
            </a:r>
            <a:br>
              <a:rPr lang="ru-RU" sz="2200" dirty="0"/>
            </a:br>
            <a:r>
              <a:rPr lang="ru-RU" sz="2200" dirty="0"/>
              <a:t>  (ГБП ОУ «Кашинский колледж»)</a:t>
            </a:r>
            <a:br>
              <a:rPr lang="ru-RU" sz="2200" dirty="0"/>
            </a:br>
            <a:br>
              <a:rPr lang="ru-RU" sz="2200" dirty="0"/>
            </a:br>
            <a:r>
              <a:rPr lang="ru-RU" sz="2200" dirty="0"/>
              <a:t> </a:t>
            </a:r>
            <a:r>
              <a:rPr lang="ru-RU" sz="2200" b="1" dirty="0"/>
              <a:t>БИЗНЕС-ПРОЕКТ</a:t>
            </a:r>
            <a:br>
              <a:rPr lang="ru-RU" sz="2200" dirty="0"/>
            </a:br>
            <a:r>
              <a:rPr lang="ru-RU" sz="2200" dirty="0"/>
              <a:t>    организации и проведения сельского тура «Домик в деревне»</a:t>
            </a:r>
            <a:br>
              <a:rPr lang="ru-RU" sz="2200" dirty="0"/>
            </a:br>
            <a:br>
              <a:rPr lang="ru-RU" sz="2200" dirty="0"/>
            </a:br>
            <a:r>
              <a:rPr lang="ru-RU" sz="2200" dirty="0"/>
              <a:t>Участники проекта: студенты ГБП ОУ «Кашинский колледж»:</a:t>
            </a:r>
            <a:br>
              <a:rPr lang="ru-RU" sz="2200" dirty="0"/>
            </a:br>
            <a:r>
              <a:rPr lang="ru-RU" sz="2200" dirty="0"/>
              <a:t>Беленко Е.А., Курныков Е.Р.</a:t>
            </a:r>
            <a:br>
              <a:rPr lang="ru-RU" sz="2200" dirty="0"/>
            </a:br>
            <a:r>
              <a:rPr lang="ru-RU" sz="2200" dirty="0"/>
              <a:t>Руководители: Ковалева Т.В., Ковалев А.А.</a:t>
            </a:r>
            <a:br>
              <a:rPr lang="ru-RU" sz="2200" dirty="0"/>
            </a:br>
            <a:br>
              <a:rPr lang="ru-RU" sz="2200" dirty="0"/>
            </a:br>
            <a:br>
              <a:rPr lang="ru-RU" sz="1600" dirty="0"/>
            </a:br>
            <a:br>
              <a:rPr lang="ru-RU" sz="1600" dirty="0"/>
            </a:br>
            <a:br>
              <a:rPr lang="ru-RU" sz="1600" dirty="0"/>
            </a:br>
            <a:br>
              <a:rPr lang="ru-RU" sz="1600" dirty="0"/>
            </a:br>
            <a:br>
              <a:rPr lang="ru-RU" sz="1600" dirty="0"/>
            </a:br>
            <a:br>
              <a:rPr lang="ru-RU" sz="1600" dirty="0"/>
            </a:br>
            <a:br>
              <a:rPr lang="ru-RU" sz="1600" dirty="0"/>
            </a:br>
            <a:br>
              <a:rPr lang="ru-RU" sz="1600" dirty="0"/>
            </a:br>
            <a:br>
              <a:rPr lang="ru-RU" sz="1600" dirty="0"/>
            </a:br>
            <a:br>
              <a:rPr lang="ru-RU" sz="1600" dirty="0"/>
            </a:br>
            <a:br>
              <a:rPr lang="ru-RU" sz="1600" dirty="0"/>
            </a:br>
            <a:br>
              <a:rPr lang="ru-RU" sz="1600" dirty="0"/>
            </a:br>
            <a:br>
              <a:rPr lang="ru-RU" sz="1600" dirty="0"/>
            </a:br>
            <a:br>
              <a:rPr lang="ru-RU" sz="1600" dirty="0"/>
            </a:br>
            <a:br>
              <a:rPr lang="ru-RU" sz="1600" dirty="0"/>
            </a:br>
            <a:br>
              <a:rPr lang="ru-RU" sz="1600" dirty="0"/>
            </a:br>
            <a:br>
              <a:rPr lang="ru-RU" sz="1600" dirty="0"/>
            </a:br>
            <a:br>
              <a:rPr lang="ru-RU" sz="1600" dirty="0"/>
            </a:br>
            <a:br>
              <a:rPr lang="ru-RU" sz="1600" dirty="0"/>
            </a:br>
            <a:br>
              <a:rPr lang="ru-RU" sz="1600" dirty="0"/>
            </a:br>
            <a:endParaRPr lang="ru" sz="1600" dirty="0"/>
          </a:p>
        </p:txBody>
      </p:sp>
    </p:spTree>
    <p:extLst>
      <p:ext uri="{BB962C8B-B14F-4D97-AF65-F5344CB8AC3E}">
        <p14:creationId xmlns:p14="http://schemas.microsoft.com/office/powerpoint/2010/main" val="769675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40526" y="-1051560"/>
            <a:ext cx="10085115" cy="2103120"/>
          </a:xfrm>
        </p:spPr>
        <p:txBody>
          <a:bodyPr rtlCol="0"/>
          <a:lstStyle/>
          <a:p>
            <a:pPr algn="ctr" rtl="0"/>
            <a:r>
              <a:rPr lang="ru-RU" dirty="0"/>
              <a:t>Риски и гарантии</a:t>
            </a:r>
            <a:endParaRPr lang="ru" dirty="0"/>
          </a:p>
        </p:txBody>
      </p:sp>
      <p:sp>
        <p:nvSpPr>
          <p:cNvPr id="5" name="TextBox 4"/>
          <p:cNvSpPr txBox="1"/>
          <p:nvPr/>
        </p:nvSpPr>
        <p:spPr>
          <a:xfrm>
            <a:off x="1306285" y="1449977"/>
            <a:ext cx="9366069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	</a:t>
            </a:r>
            <a:r>
              <a:rPr lang="ru-RU" sz="2000" dirty="0"/>
              <a:t>При реализации данного тура возможны следующие неблагоприятные факторы:</a:t>
            </a:r>
          </a:p>
          <a:p>
            <a:r>
              <a:rPr lang="ru-RU" sz="2000" dirty="0"/>
              <a:t>	- к внешним факторам относятся: общая политическая и социально-экономическая среда ведения бизнеса, уровень преступности в стране и регионе. Внешние факторы не зависят от владельца;</a:t>
            </a:r>
          </a:p>
          <a:p>
            <a:r>
              <a:rPr lang="ru-RU" sz="2000" dirty="0"/>
              <a:t>	- внутренние же факторы полностью зависят от владельца жилья. К ним относятся вопросы безопасного проживания, соблюдение санитарно-гигиенических требований при приготовлении пищи, обеспечение в доме локальной пожарной и противоэпидемической безопасности, соблюдение техники безопасности при пользовании бытовыми приборами.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057288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1091338" y="-365760"/>
            <a:ext cx="10058402" cy="1219200"/>
          </a:xfrm>
        </p:spPr>
        <p:txBody>
          <a:bodyPr rtlCol="0"/>
          <a:lstStyle/>
          <a:p>
            <a:pPr algn="ctr" rtl="0"/>
            <a:r>
              <a:rPr lang="ru-RU" dirty="0"/>
              <a:t>Резюме</a:t>
            </a:r>
            <a:endParaRPr dirty="0"/>
          </a:p>
        </p:txBody>
      </p:sp>
      <p:sp>
        <p:nvSpPr>
          <p:cNvPr id="14" name="Объект 13"/>
          <p:cNvSpPr>
            <a:spLocks noGrp="1"/>
          </p:cNvSpPr>
          <p:nvPr>
            <p:ph idx="1"/>
          </p:nvPr>
        </p:nvSpPr>
        <p:spPr>
          <a:xfrm>
            <a:off x="908459" y="1084217"/>
            <a:ext cx="10573792" cy="4963885"/>
          </a:xfrm>
        </p:spPr>
        <p:txBody>
          <a:bodyPr rtlCol="0">
            <a:normAutofit fontScale="85000" lnSpcReduction="20000"/>
          </a:bodyPr>
          <a:lstStyle/>
          <a:p>
            <a:r>
              <a:rPr lang="ru-RU" dirty="0"/>
              <a:t>       С каждым годом в России набирает популярность сельский туризм. Для путешественников это способ разнообразить свою поездку, увезти с собой множество воспоминаний, навыков и, конечно же, сувениров, изготовленных местными жителями, которые всегда хранят в себе человеческое тепло и несут самые лучшие воспоминания о посещенных местах! Для деревень и их жителей сельский туризм – это возможность разнообразить источники дохода, создать альтернативные рабочие места  и, что немаловажно, открыть и развить в себе творческий потенциал. Преимущество работы в сельском туризме в том, что каждый может начать с совсем малых, простых шагов, которые при желании и терпении способны перерасти в большое дело и, возможно, в свой бизнес.</a:t>
            </a:r>
            <a:endParaRPr dirty="0"/>
          </a:p>
          <a:p>
            <a:r>
              <a:rPr lang="ru-RU" dirty="0"/>
              <a:t>        Актуальность </a:t>
            </a:r>
            <a:r>
              <a:rPr lang="ru-RU" dirty="0" err="1"/>
              <a:t>бизнес-проекта</a:t>
            </a:r>
            <a:r>
              <a:rPr lang="ru-RU" dirty="0"/>
              <a:t> заключается в том, что сельский туризм, являясь относительно новым видом отдыха, играет все более важную роль в структуре въездного и внутреннего туризма. Его развитие перспективно для Тверского региона.</a:t>
            </a:r>
          </a:p>
          <a:p>
            <a:r>
              <a:rPr lang="ru-RU" b="1" dirty="0"/>
              <a:t>	</a:t>
            </a:r>
            <a:r>
              <a:rPr lang="ru-RU" dirty="0"/>
              <a:t>Цель проекта – экономическое обоснование развития сельского туризма в рамках сельского гостевого дома.</a:t>
            </a:r>
            <a:endParaRPr dirty="0"/>
          </a:p>
          <a:p>
            <a:pPr rtl="0"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081074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52149" y="-230777"/>
            <a:ext cx="10058402" cy="1219200"/>
          </a:xfrm>
        </p:spPr>
        <p:txBody>
          <a:bodyPr rtlCol="0"/>
          <a:lstStyle/>
          <a:p>
            <a:pPr algn="ctr" rtl="0"/>
            <a:r>
              <a:rPr lang="ru" dirty="0"/>
              <a:t>Описание предприятия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48194" y="1136469"/>
            <a:ext cx="5771606" cy="5917474"/>
          </a:xfrm>
        </p:spPr>
        <p:txBody>
          <a:bodyPr rtlCol="0">
            <a:normAutofit/>
          </a:bodyPr>
          <a:lstStyle/>
          <a:p>
            <a:r>
              <a:rPr lang="ru-RU" sz="1800" dirty="0"/>
              <a:t>Турбюро «Уездный город» создано в 2019 году. Офис находится по адресу:  Тверская  область, г. Калязин, ул. </a:t>
            </a:r>
            <a:r>
              <a:rPr lang="ru-RU" sz="1800" dirty="0" err="1"/>
              <a:t>Пухальского</a:t>
            </a:r>
            <a:r>
              <a:rPr lang="ru-RU" sz="1800" dirty="0"/>
              <a:t>, д. 29. Организационно-правовая форма – ИП, форма собственности – частная. </a:t>
            </a:r>
            <a:endParaRPr lang="ru" sz="1800" dirty="0"/>
          </a:p>
          <a:p>
            <a:r>
              <a:rPr lang="ru-RU" sz="1800" dirty="0"/>
              <a:t>В 2024 году для туристов были реализованы программы: «Деревенское Подворье», «Курочка ряба», «Русская деревня», «Игры да забавы». </a:t>
            </a:r>
            <a:endParaRPr lang="ru" sz="1800" dirty="0"/>
          </a:p>
          <a:p>
            <a:r>
              <a:rPr lang="ru-RU" sz="1800" dirty="0"/>
              <a:t>Основной целью деятельности турбюро «Уездный город» является </a:t>
            </a:r>
            <a:r>
              <a:rPr lang="ru-RU" sz="1800" b="1" dirty="0"/>
              <a:t> </a:t>
            </a:r>
            <a:r>
              <a:rPr lang="ru-RU" sz="1800" dirty="0"/>
              <a:t>развитие сельского туризма в Тверском регионе. </a:t>
            </a:r>
          </a:p>
          <a:p>
            <a:r>
              <a:rPr lang="ru-RU" sz="1800" dirty="0"/>
              <a:t>В организации все усилия сосредоточены на внутреннем туризме по раскрытию туристского потенциала  родного края.</a:t>
            </a:r>
          </a:p>
          <a:p>
            <a:pPr rtl="0"/>
            <a:endParaRPr lang="ru" dirty="0"/>
          </a:p>
        </p:txBody>
      </p:sp>
      <p:pic>
        <p:nvPicPr>
          <p:cNvPr id="7" name="Содержимое 6" descr="9GY0IHUq0pw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6185262" y="1721559"/>
            <a:ext cx="5611927" cy="373871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923300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8274" y="-243840"/>
            <a:ext cx="10058402" cy="1219200"/>
          </a:xfrm>
        </p:spPr>
        <p:txBody>
          <a:bodyPr rtlCol="0"/>
          <a:lstStyle/>
          <a:p>
            <a:pPr algn="ctr" rtl="0"/>
            <a:r>
              <a:rPr lang="ru" dirty="0"/>
              <a:t>Описание услуг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725577" y="1107168"/>
            <a:ext cx="10795863" cy="3569335"/>
          </a:xfrm>
        </p:spPr>
        <p:txBody>
          <a:bodyPr rtlCol="0"/>
          <a:lstStyle/>
          <a:p>
            <a:pPr algn="ctr"/>
            <a:r>
              <a:rPr lang="ru-RU" sz="2000" dirty="0"/>
              <a:t>Для турбюро «Уездный город» разработан сельский тур «Домик в деревне». В рамках данного турпродукта туристам предлагаются две формы отдыха:</a:t>
            </a:r>
          </a:p>
          <a:p>
            <a:pPr algn="ctr" rtl="0">
              <a:buNone/>
            </a:pPr>
            <a:endParaRPr lang="ru" dirty="0"/>
          </a:p>
        </p:txBody>
      </p:sp>
      <p:sp>
        <p:nvSpPr>
          <p:cNvPr id="5" name="Стрелка вниз 4"/>
          <p:cNvSpPr/>
          <p:nvPr/>
        </p:nvSpPr>
        <p:spPr>
          <a:xfrm rot="2132326">
            <a:off x="4301011" y="1909555"/>
            <a:ext cx="456561" cy="1320122"/>
          </a:xfrm>
          <a:prstGeom prst="down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B050"/>
              </a:solidFill>
            </a:endParaRPr>
          </a:p>
        </p:txBody>
      </p:sp>
      <p:pic>
        <p:nvPicPr>
          <p:cNvPr id="11266" name="Picture 2" descr="https://sun9-21.userapi.com/impg/P5StgJ4QHJOT5Y1ah-cV-jW7pZapQYZnCcDEbA/2YIlDWzSFno.jpg?size=1000x667&amp;quality=95&amp;sign=f238d0af4487295cfa3cc9467494722e&amp;type=albu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4214" y="3718561"/>
            <a:ext cx="4207419" cy="2655519"/>
          </a:xfrm>
          <a:prstGeom prst="rect">
            <a:avLst/>
          </a:prstGeom>
          <a:noFill/>
        </p:spPr>
      </p:pic>
      <p:sp>
        <p:nvSpPr>
          <p:cNvPr id="8" name="Стрелка вниз 7"/>
          <p:cNvSpPr/>
          <p:nvPr/>
        </p:nvSpPr>
        <p:spPr>
          <a:xfrm rot="19613124">
            <a:off x="7536245" y="1970514"/>
            <a:ext cx="456561" cy="1320122"/>
          </a:xfrm>
          <a:prstGeom prst="down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88274" y="3344093"/>
            <a:ext cx="36311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Тур выходного дня «Банька»</a:t>
            </a:r>
          </a:p>
        </p:txBody>
      </p:sp>
      <p:pic>
        <p:nvPicPr>
          <p:cNvPr id="11268" name="Picture 4" descr="https://sun9-24.userapi.com/impg/jW9X-Exf5rNeAMZaSdtm9OFfdJxHaoLHpdBJIw/SCtQ-FaBqUY.jpg?size=1024x681&amp;quality=95&amp;sign=c5f7d4413fcf2281a7870269e15b8ff4&amp;type=album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54389" y="3709850"/>
            <a:ext cx="4245427" cy="2651761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7772401" y="3069770"/>
            <a:ext cx="3657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Программа «Отдых на деревенской усадьбе »</a:t>
            </a:r>
          </a:p>
        </p:txBody>
      </p:sp>
    </p:spTree>
    <p:extLst>
      <p:ext uri="{BB962C8B-B14F-4D97-AF65-F5344CB8AC3E}">
        <p14:creationId xmlns:p14="http://schemas.microsoft.com/office/powerpoint/2010/main" val="2024694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5393" y="-744583"/>
            <a:ext cx="10842171" cy="1828800"/>
          </a:xfrm>
        </p:spPr>
        <p:txBody>
          <a:bodyPr rtlCol="0">
            <a:normAutofit/>
          </a:bodyPr>
          <a:lstStyle/>
          <a:p>
            <a:pPr algn="ctr" rtl="0"/>
            <a:r>
              <a:rPr lang="ru-RU" sz="3600" dirty="0"/>
              <a:t>Маркетинг и сбыт продукции (услуг)</a:t>
            </a:r>
            <a:endParaRPr lang="ru" sz="36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322423" y="1528355"/>
            <a:ext cx="5695405" cy="4180114"/>
          </a:xfrm>
        </p:spPr>
        <p:txBody>
          <a:bodyPr rtlCol="0">
            <a:normAutofit fontScale="92500" lnSpcReduction="20000"/>
          </a:bodyPr>
          <a:lstStyle/>
          <a:p>
            <a:r>
              <a:rPr lang="ru-RU" dirty="0"/>
              <a:t>	С целью продвижения услуг будут использованы следующие каналы:</a:t>
            </a:r>
          </a:p>
          <a:p>
            <a:pPr lvl="0"/>
            <a:r>
              <a:rPr lang="ru-RU" dirty="0"/>
              <a:t>-буклеты – издания, посвященные деятельности турбюро «Уездный город»; </a:t>
            </a:r>
          </a:p>
          <a:p>
            <a:pPr lvl="0"/>
            <a:r>
              <a:rPr lang="ru-RU" dirty="0"/>
              <a:t>-рекламные листовки </a:t>
            </a:r>
          </a:p>
          <a:p>
            <a:pPr lvl="0"/>
            <a:r>
              <a:rPr lang="ru-RU" dirty="0"/>
              <a:t>–сувенирная продукция;</a:t>
            </a:r>
          </a:p>
          <a:p>
            <a:pPr lvl="0"/>
            <a:r>
              <a:rPr lang="ru-RU" dirty="0"/>
              <a:t>-наружная реклама (бегущая строка);</a:t>
            </a:r>
          </a:p>
          <a:p>
            <a:pPr lvl="0"/>
            <a:r>
              <a:rPr lang="ru-RU" dirty="0"/>
              <a:t>-реклама в торговых точках (магазины фирменной продукции, сувенирные лавки); </a:t>
            </a:r>
          </a:p>
          <a:p>
            <a:pPr lvl="0"/>
            <a:r>
              <a:rPr lang="ru-RU" dirty="0"/>
              <a:t>-Интернет-реклама.</a:t>
            </a:r>
          </a:p>
          <a:p>
            <a:pPr rtl="0"/>
            <a:endParaRPr lang="en-US" dirty="0"/>
          </a:p>
        </p:txBody>
      </p:sp>
      <p:pic>
        <p:nvPicPr>
          <p:cNvPr id="6148" name="Picture 4" descr="https://sun9-77.userapi.com/impg/oXes1bds5O9Ou9ifDS-Ah2qtfvVgbgPRaIcy2Q/mW1Hvhj7EVE.jpg?size=661x500&amp;quality=95&amp;sign=8af21aa9dae692e27c86910a4b5a229e&amp;type=albu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5211" y="1541416"/>
            <a:ext cx="5174070" cy="391381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805748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76548" y="783772"/>
            <a:ext cx="8530045" cy="3409404"/>
          </a:xfrm>
        </p:spPr>
        <p:txBody>
          <a:bodyPr rtlCol="0">
            <a:normAutofit fontScale="90000"/>
          </a:bodyPr>
          <a:lstStyle/>
          <a:p>
            <a:pPr algn="ctr"/>
            <a:br>
              <a:rPr lang="ru-RU" sz="1600" dirty="0"/>
            </a:br>
            <a:br>
              <a:rPr lang="ru-RU" sz="1600" dirty="0"/>
            </a:br>
            <a:br>
              <a:rPr lang="ru-RU" sz="1600" dirty="0"/>
            </a:br>
            <a:br>
              <a:rPr lang="ru-RU" sz="1600" dirty="0"/>
            </a:br>
            <a:br>
              <a:rPr lang="ru-RU" sz="1600" dirty="0"/>
            </a:br>
            <a:br>
              <a:rPr lang="ru-RU" sz="1600" dirty="0"/>
            </a:br>
            <a:br>
              <a:rPr lang="ru-RU" sz="1600" dirty="0"/>
            </a:br>
            <a:br>
              <a:rPr lang="ru-RU" sz="2200" dirty="0"/>
            </a:br>
            <a:br>
              <a:rPr lang="ru-RU" sz="1600" dirty="0"/>
            </a:br>
            <a:br>
              <a:rPr lang="ru-RU" sz="1600" dirty="0"/>
            </a:br>
            <a:br>
              <a:rPr lang="ru-RU" sz="1600" dirty="0"/>
            </a:br>
            <a:br>
              <a:rPr lang="ru-RU" sz="1600" dirty="0"/>
            </a:br>
            <a:br>
              <a:rPr lang="ru-RU" sz="1600" dirty="0"/>
            </a:br>
            <a:br>
              <a:rPr lang="ru-RU" sz="1600" dirty="0"/>
            </a:br>
            <a:br>
              <a:rPr lang="ru-RU" sz="1600" dirty="0"/>
            </a:br>
            <a:br>
              <a:rPr lang="ru-RU" sz="1600" dirty="0"/>
            </a:br>
            <a:br>
              <a:rPr lang="ru-RU" sz="1600" dirty="0"/>
            </a:br>
            <a:br>
              <a:rPr lang="ru-RU" sz="1600" dirty="0"/>
            </a:br>
            <a:br>
              <a:rPr lang="ru-RU" sz="1600" dirty="0"/>
            </a:br>
            <a:br>
              <a:rPr lang="ru-RU" sz="1600" dirty="0"/>
            </a:br>
            <a:br>
              <a:rPr lang="ru-RU" sz="1600" dirty="0"/>
            </a:br>
            <a:br>
              <a:rPr lang="ru-RU" sz="1600" dirty="0"/>
            </a:br>
            <a:br>
              <a:rPr lang="ru-RU" sz="1600" dirty="0"/>
            </a:br>
            <a:br>
              <a:rPr lang="ru-RU" sz="1600" dirty="0"/>
            </a:br>
            <a:br>
              <a:rPr lang="ru-RU" sz="1600" dirty="0"/>
            </a:br>
            <a:br>
              <a:rPr lang="ru-RU" sz="1600" dirty="0"/>
            </a:br>
            <a:br>
              <a:rPr lang="ru-RU" sz="1600" dirty="0"/>
            </a:br>
            <a:br>
              <a:rPr lang="ru-RU" sz="1600" dirty="0"/>
            </a:br>
            <a:endParaRPr lang="ru" sz="1600" dirty="0"/>
          </a:p>
        </p:txBody>
      </p:sp>
      <p:sp>
        <p:nvSpPr>
          <p:cNvPr id="3" name="TextBox 2"/>
          <p:cNvSpPr txBox="1"/>
          <p:nvPr/>
        </p:nvSpPr>
        <p:spPr>
          <a:xfrm>
            <a:off x="1619794" y="444136"/>
            <a:ext cx="88043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/>
              <a:t>Производственный план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843401" y="1737359"/>
            <a:ext cx="9155525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/>
              <a:t>Особенностями тура выходного дня «Банька»  и «Отдых на деревенской усадьбе» является то, что их организация возможна круглый год. Реализуя один тур в неделю, за год предполагается продать по 52 тура каждого варианта. Итого: 104 тура.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69675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39086" y="0"/>
            <a:ext cx="10058402" cy="1219200"/>
          </a:xfrm>
        </p:spPr>
        <p:txBody>
          <a:bodyPr rtlCol="0"/>
          <a:lstStyle/>
          <a:p>
            <a:pPr algn="ctr" rtl="0"/>
            <a:r>
              <a:rPr lang="ru-RU" dirty="0"/>
              <a:t>Организационный план</a:t>
            </a:r>
            <a:endParaRPr lang="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21652" y="1619794"/>
            <a:ext cx="10529969" cy="4480560"/>
          </a:xfrm>
        </p:spPr>
        <p:txBody>
          <a:bodyPr rtlCol="0">
            <a:normAutofit fontScale="92500" lnSpcReduction="20000"/>
          </a:bodyPr>
          <a:lstStyle/>
          <a:p>
            <a:r>
              <a:rPr lang="ru-RU" dirty="0"/>
              <a:t>	В разработанном  проекте планируется привлечь следующих участников проекта:</a:t>
            </a:r>
          </a:p>
          <a:p>
            <a:endParaRPr lang="ru-RU" dirty="0"/>
          </a:p>
          <a:p>
            <a:r>
              <a:rPr lang="ru-RU" dirty="0"/>
              <a:t>	- лидер проекта – </a:t>
            </a:r>
            <a:r>
              <a:rPr lang="ru-RU" dirty="0" err="1"/>
              <a:t>Зебрев</a:t>
            </a:r>
            <a:r>
              <a:rPr lang="ru-RU" dirty="0"/>
              <a:t> Сергей Николаевич – директор турбюро «Уездный город» - осуществляет общее руководство проектом;</a:t>
            </a:r>
          </a:p>
          <a:p>
            <a:r>
              <a:rPr lang="ru-RU" dirty="0"/>
              <a:t>	- 2 деревенских дома с хозяевами (оказывают услуги по проживанию и питанию гостей, услуги банщика);</a:t>
            </a:r>
          </a:p>
          <a:p>
            <a:r>
              <a:rPr lang="ru-RU" dirty="0"/>
              <a:t>	- экскурсовод (оказывает услуги по сопровождению гостей на экскурсии, походу в лес и т.д.);</a:t>
            </a:r>
          </a:p>
          <a:p>
            <a:endParaRPr lang="ru-RU" dirty="0"/>
          </a:p>
          <a:p>
            <a:r>
              <a:rPr lang="ru-RU" dirty="0"/>
              <a:t>	Целевой группой для данных видов туризма являются люди, увлекающиеся сельским туризмом, семьи с детьми и без детей. И, прежде всего, данный </a:t>
            </a:r>
            <a:r>
              <a:rPr lang="ru-RU" dirty="0" err="1"/>
              <a:t>турпродукт</a:t>
            </a:r>
            <a:r>
              <a:rPr lang="ru-RU" dirty="0"/>
              <a:t> будет интересен жителям городов.</a:t>
            </a:r>
          </a:p>
          <a:p>
            <a:pPr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7403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4138" y="0"/>
            <a:ext cx="10058402" cy="1219200"/>
          </a:xfrm>
        </p:spPr>
        <p:txBody>
          <a:bodyPr rtlCol="0"/>
          <a:lstStyle/>
          <a:p>
            <a:pPr algn="ctr" rtl="0"/>
            <a:r>
              <a:rPr lang="ru-RU" dirty="0"/>
              <a:t>Финансовый план</a:t>
            </a:r>
            <a:endParaRPr lang="ru" dirty="0"/>
          </a:p>
        </p:txBody>
      </p:sp>
      <p:pic>
        <p:nvPicPr>
          <p:cNvPr id="4098" name="Picture 2" descr="https://sun9-72.userapi.com/impg/WcLC06P9uqzgYl-menpz_wmeZj0DKhEtAA15EA/Bs43Gev95M8.jpg?size=600x408&amp;quality=95&amp;sign=3f872ca7a19368d969ac3dd8bc13e34d&amp;type=albu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71219" y="2194559"/>
            <a:ext cx="3918857" cy="2664823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0" y="2011680"/>
            <a:ext cx="7664824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Цена тура выходного дня «Банька»: 1 980 руб.</a:t>
            </a:r>
          </a:p>
          <a:p>
            <a:endParaRPr lang="ru-RU" dirty="0"/>
          </a:p>
          <a:p>
            <a:r>
              <a:rPr lang="ru-RU" dirty="0"/>
              <a:t>Цена программы «Отдых на деревенской усадьбе: 4 380 руб.»</a:t>
            </a:r>
          </a:p>
          <a:p>
            <a:endParaRPr lang="ru-RU" dirty="0"/>
          </a:p>
          <a:p>
            <a:r>
              <a:rPr lang="ru-RU" dirty="0"/>
              <a:t>Планируемая годовая прибыль от  реализации турпродукта  «Домик в деревне», включающей в себя две программы обслуживания (по выбору туриста: тур выходного дня «Банька» и программа «Отдых на деревенской усадьбе»)  составит: 17 160 руб. + 37 960 руб. =  55 120 руб.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27522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42755" y="391886"/>
            <a:ext cx="82165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/>
              <a:t>Эффективность проекта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003535" y="1403105"/>
            <a:ext cx="9986683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	Помимо экономической выгоды от реализации тура «Домик в деревне», нельзя недооценивать огромный социально-экономический эффект данного проекта:</a:t>
            </a:r>
          </a:p>
          <a:p>
            <a:endParaRPr lang="ru-RU" dirty="0"/>
          </a:p>
          <a:p>
            <a:r>
              <a:rPr lang="ru-RU" dirty="0"/>
              <a:t>- релаксация жителей городов в сельской местности, пополнение знаний о традиционной народной культуре;</a:t>
            </a:r>
          </a:p>
          <a:p>
            <a:pPr lvl="0"/>
            <a:r>
              <a:rPr lang="ru-RU" dirty="0"/>
              <a:t>-движение финансовых средств из городов в сельскую местность;</a:t>
            </a:r>
          </a:p>
          <a:p>
            <a:pPr lvl="0"/>
            <a:r>
              <a:rPr lang="ru-RU" dirty="0"/>
              <a:t>-создание альтернативных источников занятости для сельского населения;</a:t>
            </a:r>
          </a:p>
          <a:p>
            <a:pPr lvl="0"/>
            <a:r>
              <a:rPr lang="ru-RU" dirty="0"/>
              <a:t>-повышение уровня экономической доходности сельского населения;</a:t>
            </a:r>
          </a:p>
          <a:p>
            <a:pPr lvl="0"/>
            <a:r>
              <a:rPr lang="ru-RU" dirty="0"/>
              <a:t>-снижение процесса миграции сельских жителей в города;</a:t>
            </a:r>
          </a:p>
          <a:p>
            <a:pPr lvl="0"/>
            <a:r>
              <a:rPr lang="ru-RU" dirty="0"/>
              <a:t>-формирование рынка сбыта сельхоз. продукции и предметов народных промыслов;</a:t>
            </a:r>
          </a:p>
          <a:p>
            <a:pPr lvl="0"/>
            <a:r>
              <a:rPr lang="ru-RU" dirty="0"/>
              <a:t>-развитие инфраструктурных сельских территорий;</a:t>
            </a:r>
          </a:p>
          <a:p>
            <a:pPr lvl="0"/>
            <a:r>
              <a:rPr lang="ru-RU" dirty="0"/>
              <a:t>-сохранение природных и культурных ресурсов территории;</a:t>
            </a:r>
          </a:p>
          <a:p>
            <a:pPr lvl="0"/>
            <a:r>
              <a:rPr lang="ru-RU" dirty="0"/>
              <a:t>-снижение социальной напряженности в сельской местности.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12749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>
</file>

<file path=ppt/theme/theme1.xml><?xml version="1.0" encoding="utf-8"?>
<a:theme xmlns:a="http://schemas.openxmlformats.org/drawingml/2006/main" name="tf03431377_win32">
  <a:themeElements>
    <a:clrScheme name="Nature Illustration">
      <a:dk1>
        <a:srgbClr val="9A5315"/>
      </a:dk1>
      <a:lt1>
        <a:srgbClr val="FFFFFF"/>
      </a:lt1>
      <a:dk2>
        <a:srgbClr val="000000"/>
      </a:dk2>
      <a:lt2>
        <a:srgbClr val="D1E5F9"/>
      </a:lt2>
      <a:accent1>
        <a:srgbClr val="F3771A"/>
      </a:accent1>
      <a:accent2>
        <a:srgbClr val="8BBEF1"/>
      </a:accent2>
      <a:accent3>
        <a:srgbClr val="6DC025"/>
      </a:accent3>
      <a:accent4>
        <a:srgbClr val="9A5315"/>
      </a:accent4>
      <a:accent5>
        <a:srgbClr val="F1471F"/>
      </a:accent5>
      <a:accent6>
        <a:srgbClr val="DA6FDF"/>
      </a:accent6>
      <a:hlink>
        <a:srgbClr val="6DC025"/>
      </a:hlink>
      <a:folHlink>
        <a:srgbClr val="9A5315"/>
      </a:folHlink>
    </a:clrScheme>
    <a:fontScheme name="Segoe Print">
      <a:majorFont>
        <a:latin typeface="Segoe Print"/>
        <a:ea typeface=""/>
        <a:cs typeface=""/>
      </a:majorFont>
      <a:minorFont>
        <a:latin typeface="Segoe Prin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9532651_TF03431377" id="{E55CF100-C248-4B8F-8F5C-C7DC3EE79A39}" vid="{F3C83CD3-4C48-4907-A3EA-9E7FA702781C}"/>
    </a:ext>
  </a:extLst>
</a:theme>
</file>

<file path=ppt/theme/theme2.xml><?xml version="1.0" encoding="utf-8"?>
<a:theme xmlns:a="http://schemas.openxmlformats.org/drawingml/2006/main" name="Тема Office">
  <a:themeElements>
    <a:clrScheme name="Nature Illustration">
      <a:dk1>
        <a:srgbClr val="9A5315"/>
      </a:dk1>
      <a:lt1>
        <a:srgbClr val="FFFFFF"/>
      </a:lt1>
      <a:dk2>
        <a:srgbClr val="000000"/>
      </a:dk2>
      <a:lt2>
        <a:srgbClr val="D1E5F9"/>
      </a:lt2>
      <a:accent1>
        <a:srgbClr val="F3771A"/>
      </a:accent1>
      <a:accent2>
        <a:srgbClr val="8BBEF1"/>
      </a:accent2>
      <a:accent3>
        <a:srgbClr val="6DC025"/>
      </a:accent3>
      <a:accent4>
        <a:srgbClr val="9A5315"/>
      </a:accent4>
      <a:accent5>
        <a:srgbClr val="F1471F"/>
      </a:accent5>
      <a:accent6>
        <a:srgbClr val="DA6FDF"/>
      </a:accent6>
      <a:hlink>
        <a:srgbClr val="6DC025"/>
      </a:hlink>
      <a:folHlink>
        <a:srgbClr val="9A5315"/>
      </a:folHlink>
    </a:clrScheme>
    <a:fontScheme name="Segoe Print">
      <a:majorFont>
        <a:latin typeface="Segoe Print"/>
        <a:ea typeface=""/>
        <a:cs typeface=""/>
      </a:majorFont>
      <a:minorFont>
        <a:latin typeface="Segoe Prin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Nature Illustration">
      <a:dk1>
        <a:srgbClr val="9A5315"/>
      </a:dk1>
      <a:lt1>
        <a:srgbClr val="FFFFFF"/>
      </a:lt1>
      <a:dk2>
        <a:srgbClr val="000000"/>
      </a:dk2>
      <a:lt2>
        <a:srgbClr val="D1E5F9"/>
      </a:lt2>
      <a:accent1>
        <a:srgbClr val="F3771A"/>
      </a:accent1>
      <a:accent2>
        <a:srgbClr val="8BBEF1"/>
      </a:accent2>
      <a:accent3>
        <a:srgbClr val="6DC025"/>
      </a:accent3>
      <a:accent4>
        <a:srgbClr val="9A5315"/>
      </a:accent4>
      <a:accent5>
        <a:srgbClr val="F1471F"/>
      </a:accent5>
      <a:accent6>
        <a:srgbClr val="DA6FDF"/>
      </a:accent6>
      <a:hlink>
        <a:srgbClr val="6DC025"/>
      </a:hlink>
      <a:folHlink>
        <a:srgbClr val="9A5315"/>
      </a:folHlink>
    </a:clrScheme>
    <a:fontScheme name="Segoe Print">
      <a:majorFont>
        <a:latin typeface="Segoe Print"/>
        <a:ea typeface=""/>
        <a:cs typeface=""/>
      </a:majorFont>
      <a:minorFont>
        <a:latin typeface="Segoe Prin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tf03431377_win32</Template>
  <TotalTime>87</TotalTime>
  <Words>934</Words>
  <Application>Microsoft Office PowerPoint</Application>
  <PresentationFormat>Широкоэкранный</PresentationFormat>
  <Paragraphs>55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3" baseType="lpstr">
      <vt:lpstr>Arial</vt:lpstr>
      <vt:lpstr>Segoe Print</vt:lpstr>
      <vt:lpstr>tf03431377_win32</vt:lpstr>
      <vt:lpstr>        Министерство сельского хозяйства, пищевой и перерабатывающей              промышленности Тверской области      Государственное бюджетное профессиональное         образовательное учреждение «Кашинский колледж»   (ГБП ОУ «Кашинский колледж»)   БИЗНЕС-ПРОЕКТ     организации и проведения сельского тура «Домик в деревне»  Участники проекта: студенты ГБП ОУ «Кашинский колледж»: Беленко Е.А., Курныков Е.Р. Руководители: Ковалева Т.В., Ковалев А.А.                      </vt:lpstr>
      <vt:lpstr>Резюме</vt:lpstr>
      <vt:lpstr>Описание предприятия</vt:lpstr>
      <vt:lpstr>Описание услуг</vt:lpstr>
      <vt:lpstr>Маркетинг и сбыт продукции (услуг)</vt:lpstr>
      <vt:lpstr>                            </vt:lpstr>
      <vt:lpstr>Организационный план</vt:lpstr>
      <vt:lpstr>Финансовый план</vt:lpstr>
      <vt:lpstr>Презентация PowerPoint</vt:lpstr>
      <vt:lpstr>Риски и гарантии</vt:lpstr>
    </vt:vector>
  </TitlesOfParts>
  <Company>HP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Макет заголовка</dc:title>
  <dc:creator>tanya</dc:creator>
  <cp:lastModifiedBy>Alekcey Kovalev</cp:lastModifiedBy>
  <cp:revision>20</cp:revision>
  <dcterms:created xsi:type="dcterms:W3CDTF">2023-05-15T10:40:06Z</dcterms:created>
  <dcterms:modified xsi:type="dcterms:W3CDTF">2026-02-05T06:48:20Z</dcterms:modified>
</cp:coreProperties>
</file>