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0" r:id="rId2"/>
    <p:sldId id="266" r:id="rId3"/>
    <p:sldId id="263" r:id="rId4"/>
    <p:sldId id="264" r:id="rId5"/>
    <p:sldId id="271" r:id="rId6"/>
    <p:sldId id="272" r:id="rId7"/>
    <p:sldId id="265" r:id="rId8"/>
    <p:sldId id="261" r:id="rId9"/>
    <p:sldId id="267" r:id="rId10"/>
    <p:sldId id="269" r:id="rId11"/>
    <p:sldId id="270" r:id="rId12"/>
    <p:sldId id="268" r:id="rId13"/>
  </p:sldIdLst>
  <p:sldSz cx="9144000" cy="6858000" type="screen4x3"/>
  <p:notesSz cx="6858000" cy="9144000"/>
  <p:embeddedFontLst>
    <p:embeddedFont>
      <p:font typeface="Matilda" charset="0"/>
      <p:regular r:id="rId14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33"/>
    <a:srgbClr val="EFAD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8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A744C-FE01-496A-A041-ED93458D1002}" type="datetimeFigureOut">
              <a:rPr lang="ru-RU" smtClean="0"/>
              <a:pPr/>
              <a:t>08.11.2021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D4E80-607C-4832-AF51-7572707487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8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7946" y="1988840"/>
            <a:ext cx="6984241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1" i="0" u="none" strike="noStrike" kern="1200" normalizeH="0" baseline="0" noProof="0" dirty="0">
              <a:ln w="11430"/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2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69000">
                    <a:srgbClr val="339933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9846" y="4581128"/>
            <a:ext cx="3960440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1745432" cy="2072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3933056"/>
            <a:ext cx="1872208" cy="21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6306" y="1427867"/>
            <a:ext cx="1872208" cy="214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75079"/>
            <a:ext cx="2637648" cy="201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861047"/>
            <a:ext cx="3136582" cy="2272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7"/>
            <a:ext cx="2216363" cy="23653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548680"/>
            <a:ext cx="2664296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577297"/>
            <a:ext cx="2699792" cy="227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577297"/>
            <a:ext cx="2699792" cy="22756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45" y="3212976"/>
            <a:ext cx="3338086" cy="250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212976"/>
            <a:ext cx="2902957" cy="250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9624" y="3212976"/>
            <a:ext cx="3168352" cy="2527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2503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6514"/>
            <a:ext cx="2555776" cy="2800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588079"/>
            <a:ext cx="2644552" cy="276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588079"/>
            <a:ext cx="3131840" cy="276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383445"/>
            <a:ext cx="6160567" cy="280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852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Аппликация — вырезание и наклеивание узоров или целых картин из кусочков бумаги, ткани, растительных и прочих </a:t>
            </a:r>
          </a:p>
          <a:p>
            <a:pPr marL="0" indent="0">
              <a:buNone/>
            </a:pPr>
            <a:r>
              <a:rPr lang="ru-RU" dirty="0"/>
              <a:t>  материалов на </a:t>
            </a:r>
            <a:r>
              <a:rPr lang="ru-RU" dirty="0" smtClean="0"/>
              <a:t>  </a:t>
            </a:r>
            <a:r>
              <a:rPr lang="ru-RU" dirty="0"/>
              <a:t>материал-основу (фон)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167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7946" y="1988840"/>
            <a:ext cx="6984241" cy="23762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8800" b="1" i="0" u="none" strike="noStrike" kern="1200" normalizeH="0" baseline="0" noProof="0" dirty="0">
              <a:ln w="11430"/>
              <a:gradFill>
                <a:gsLst>
                  <a:gs pos="0">
                    <a:schemeClr val="accent3">
                      <a:lumMod val="20000"/>
                      <a:lumOff val="80000"/>
                    </a:schemeClr>
                  </a:gs>
                  <a:gs pos="12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69000">
                    <a:srgbClr val="339933"/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Matilda" pitchFamily="2" charset="0"/>
              <a:ea typeface="+mj-ea"/>
              <a:cs typeface="+mj-cs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9846" y="4581128"/>
            <a:ext cx="3960440" cy="1512168"/>
          </a:xfrm>
          <a:prstGeom prst="roundRect">
            <a:avLst>
              <a:gd name="adj" fmla="val 1782"/>
            </a:avLst>
          </a:prstGeom>
          <a:noFill/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endParaRPr lang="ru-RU" sz="24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12776"/>
            <a:ext cx="1745432" cy="2072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80380"/>
            <a:ext cx="1872208" cy="2128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1286341"/>
            <a:ext cx="1872208" cy="2149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692758"/>
            <a:ext cx="2637648" cy="2010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8337" y="3692758"/>
            <a:ext cx="3136582" cy="2272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97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79208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4" y="1412777"/>
            <a:ext cx="2213040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395704"/>
            <a:ext cx="1691680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3645024"/>
            <a:ext cx="631844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Задачи урока: </a:t>
            </a:r>
            <a:r>
              <a:rPr lang="ru-RU" sz="2800" dirty="0" smtClean="0"/>
              <a:t> </a:t>
            </a:r>
          </a:p>
          <a:p>
            <a:r>
              <a:rPr lang="ru-RU" sz="2800" dirty="0" smtClean="0"/>
              <a:t>1.</a:t>
            </a:r>
            <a:r>
              <a:rPr lang="ru-RU" sz="2800" dirty="0"/>
              <a:t>К</a:t>
            </a:r>
            <a:r>
              <a:rPr lang="ru-RU" sz="2800" dirty="0" smtClean="0"/>
              <a:t>аких </a:t>
            </a:r>
            <a:r>
              <a:rPr lang="ru-RU" sz="2800" dirty="0"/>
              <a:t>животных называют </a:t>
            </a:r>
            <a:r>
              <a:rPr lang="ru-RU" sz="2800" dirty="0" smtClean="0"/>
              <a:t>птицами?</a:t>
            </a:r>
          </a:p>
          <a:p>
            <a:r>
              <a:rPr lang="ru-RU" sz="2800" dirty="0" smtClean="0"/>
              <a:t>2. Из </a:t>
            </a:r>
            <a:r>
              <a:rPr lang="ru-RU" sz="2800" dirty="0"/>
              <a:t>каких частей состоит тело </a:t>
            </a:r>
            <a:r>
              <a:rPr lang="ru-RU" sz="2800" dirty="0" smtClean="0"/>
              <a:t>птиц? </a:t>
            </a:r>
          </a:p>
          <a:p>
            <a:r>
              <a:rPr lang="ru-RU" sz="2800" dirty="0" smtClean="0"/>
              <a:t>3. Из чего состоит </a:t>
            </a:r>
            <a:r>
              <a:rPr lang="ru-RU" sz="2800" dirty="0"/>
              <a:t>перо </a:t>
            </a:r>
            <a:r>
              <a:rPr lang="ru-RU" sz="2800" dirty="0" smtClean="0"/>
              <a:t>птиц?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3352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79208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24847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Птицы – животные, которых на земле очень много. Они  обитают и в воздухе, и на суше, и в воде,  в горах и даже в ледяных просторах. Одни птицы большие, другие - крошечные, некоторые – быстроногие.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44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12776"/>
            <a:ext cx="626469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1529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2847975" cy="1609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371" y="620688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0689"/>
            <a:ext cx="1743075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931" y="3066371"/>
            <a:ext cx="2047875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8184" y="3227151"/>
            <a:ext cx="2219325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6560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792088"/>
          </a:xfrm>
        </p:spPr>
        <p:txBody>
          <a:bodyPr/>
          <a:lstStyle/>
          <a:p>
            <a:endParaRPr lang="ru-RU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atilda" pitchFamily="2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1556792"/>
            <a:ext cx="8640960" cy="424847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«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Украшение </a:t>
            </a:r>
            <a:r>
              <a:rPr lang="ru-RU" b="1" dirty="0">
                <a:solidFill>
                  <a:schemeClr val="accent3">
                    <a:lumMod val="75000"/>
                  </a:schemeClr>
                </a:solidFill>
              </a:rPr>
              <a:t>птиц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»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132856"/>
            <a:ext cx="5514180" cy="4118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884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2622" y="5824232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dirty="0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692696"/>
            <a:ext cx="8784976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00" i="1" dirty="0" smtClean="0"/>
          </a:p>
          <a:p>
            <a:pPr algn="ctr"/>
            <a:endParaRPr lang="ru-RU" sz="800" i="1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548680"/>
            <a:ext cx="35179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3442" y="404664"/>
            <a:ext cx="3786187" cy="3011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601" y="3068960"/>
            <a:ext cx="3163887" cy="342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4" y="3832156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/>
              <a:t>Хохолок</a:t>
            </a:r>
          </a:p>
          <a:p>
            <a:r>
              <a:rPr lang="ru-RU" sz="4000" dirty="0"/>
              <a:t>Красивый  хвост</a:t>
            </a:r>
          </a:p>
          <a:p>
            <a:r>
              <a:rPr lang="ru-RU" sz="4000" dirty="0"/>
              <a:t>Клюв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09174"/>
            <a:ext cx="5401524" cy="3340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0328" y="260648"/>
            <a:ext cx="4260850" cy="307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2328" y="3132249"/>
            <a:ext cx="6096000" cy="370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636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D26900"/>
      </a:hlink>
      <a:folHlink>
        <a:srgbClr val="FBD5B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78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Matilda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777</cp:lastModifiedBy>
  <cp:revision>31</cp:revision>
  <dcterms:created xsi:type="dcterms:W3CDTF">2013-08-23T08:38:35Z</dcterms:created>
  <dcterms:modified xsi:type="dcterms:W3CDTF">2021-11-08T17:29:34Z</dcterms:modified>
</cp:coreProperties>
</file>