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6" r:id="rId4"/>
    <p:sldId id="278" r:id="rId5"/>
    <p:sldId id="279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7" r:id="rId15"/>
    <p:sldId id="280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23" autoAdjust="0"/>
  </p:normalViewPr>
  <p:slideViewPr>
    <p:cSldViewPr>
      <p:cViewPr varScale="1">
        <p:scale>
          <a:sx n="59" d="100"/>
          <a:sy n="59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124744"/>
            <a:ext cx="5723468" cy="553945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Полевского городского округа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«Детский сад № 40 общеразвивающего вида»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476110"/>
            <a:ext cx="6950124" cy="367240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Мастер – класс по изготовлению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3 - Д конструктора из подручных средств.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FFFF"/>
                </a:solidFill>
                <a:latin typeface="Helvetica Neue"/>
              </a:rPr>
              <a:t>Барсик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Тарасова Е. А.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воспитатель ВКК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Барси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1333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Home\AppData\Local\Microsoft\Windows\Temporary Internet Files\Content.Word\IMG_20210318_1031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9" t="52929" b="5741"/>
          <a:stretch/>
        </p:blipFill>
        <p:spPr bwMode="auto">
          <a:xfrm>
            <a:off x="683568" y="3670556"/>
            <a:ext cx="5472608" cy="2854788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75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констркуктино-тех. деятельность\Новая папка\IMG-20210219-WA0012.jpe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54"/>
          <a:stretch/>
        </p:blipFill>
        <p:spPr bwMode="auto">
          <a:xfrm>
            <a:off x="467544" y="1628800"/>
            <a:ext cx="3006089" cy="406400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7315" y="162308"/>
            <a:ext cx="7153088" cy="10081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Весь процесс изготовления конструктора проходил совместно с детьми. В процессе обследования нового конструктора дети подавали свои идеи.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3"/>
          <a:stretch/>
        </p:blipFill>
        <p:spPr bwMode="auto">
          <a:xfrm>
            <a:off x="3569422" y="2755261"/>
            <a:ext cx="2609944" cy="3957765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 descr="F:\констркуктино-тех. деятельность\Новая папка\IMG_20210220_07293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9"/>
          <a:stretch/>
        </p:blipFill>
        <p:spPr bwMode="auto">
          <a:xfrm rot="10800000" flipV="1">
            <a:off x="5829527" y="1244894"/>
            <a:ext cx="2880320" cy="345638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88640"/>
            <a:ext cx="6840760" cy="86409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Чем больше добавлялось деталей, тем больше фантазировали дети.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:\констркуктино-тех. деятельность\Новая папка\IMG_20210312_08081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" t="6082"/>
          <a:stretch/>
        </p:blipFill>
        <p:spPr bwMode="auto">
          <a:xfrm>
            <a:off x="395536" y="1196752"/>
            <a:ext cx="3960440" cy="512808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 descr="F:\констркуктино-тех. деятельность\Новая папка\IMG_20210312_0804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3" y="1196752"/>
            <a:ext cx="4073024" cy="512808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констркуктино-тех. деятельность\Новая папка\IMG_20210315_1735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0"/>
          <a:stretch/>
        </p:blipFill>
        <p:spPr bwMode="auto">
          <a:xfrm>
            <a:off x="4877381" y="224844"/>
            <a:ext cx="3240360" cy="312821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F:\констркуктино-тех. деятельность\Новая папка\IMG_20210315_1745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3"/>
          <a:stretch/>
        </p:blipFill>
        <p:spPr bwMode="auto">
          <a:xfrm>
            <a:off x="1115616" y="184702"/>
            <a:ext cx="3312368" cy="316835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Home\Desktop\3д конструк\IMG_20210319_1851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36196"/>
            <a:ext cx="3744416" cy="302433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F:\констркуктино-тех. деятельность\Новая папка\IMG_20210303_10244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6" b="5700"/>
          <a:stretch/>
        </p:blipFill>
        <p:spPr bwMode="auto">
          <a:xfrm>
            <a:off x="5148063" y="3536196"/>
            <a:ext cx="2969677" cy="2989149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констркуктино-тех. деятельность\Новая папка\IMG_20210315_1734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0"/>
          <a:stretch/>
        </p:blipFill>
        <p:spPr bwMode="auto">
          <a:xfrm>
            <a:off x="395536" y="800783"/>
            <a:ext cx="3168352" cy="3268268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F:\констркуктино-тех. деятельность\Новая папка\IMG_20210315_17403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" t="3987" r="32301" b="20930"/>
          <a:stretch/>
        </p:blipFill>
        <p:spPr bwMode="auto">
          <a:xfrm>
            <a:off x="5724128" y="800782"/>
            <a:ext cx="2439126" cy="3655477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Рисунок 1" descr="F:\констркуктино-тех. деятельность\Новая папка\IMG_20210315_1735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9" t="23950" r="15126"/>
          <a:stretch/>
        </p:blipFill>
        <p:spPr bwMode="auto">
          <a:xfrm>
            <a:off x="2771800" y="2780928"/>
            <a:ext cx="2592288" cy="360040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851920" y="980728"/>
            <a:ext cx="1512168" cy="936104"/>
          </a:xfrm>
          <a:prstGeom prst="wedgeRoundRectCallout">
            <a:avLst>
              <a:gd name="adj1" fmla="val 110784"/>
              <a:gd name="adj2" fmla="val 177942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Самолёт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827584" y="4725144"/>
            <a:ext cx="1817912" cy="864096"/>
          </a:xfrm>
          <a:prstGeom prst="wedgeRoundRectCallout">
            <a:avLst>
              <a:gd name="adj1" fmla="val 15273"/>
              <a:gd name="adj2" fmla="val -176991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Ракета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35098" y="4725144"/>
            <a:ext cx="2016224" cy="864096"/>
          </a:xfrm>
          <a:prstGeom prst="wedgeRoundRectCallout">
            <a:avLst>
              <a:gd name="adj1" fmla="val -94828"/>
              <a:gd name="adj2" fmla="val -91592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Бинокль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260648"/>
            <a:ext cx="8280920" cy="2308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Значение конструирования для развития детей: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Развивается наблюдательность, память, мышление, внимание, пространственное и творческое воображение, математические способности, умение принимать указания, следовать инструкции, эмоциональное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самоконтроль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коммуникативные способности.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ome\AppData\Local\Microsoft\Windows\Temporary Internet Files\Content.Word\IMG_20210318_0956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423" y="2722090"/>
            <a:ext cx="2475057" cy="3803253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Home\Desktop\3д конструк\IMG_20210319_1850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785" y="3140968"/>
            <a:ext cx="3342638" cy="2388388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C:\Users\Home\AppData\Local\Microsoft\Windows\Temporary Internet Files\Content.Word\IMG_20210318_0947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16" b="21453"/>
          <a:stretch/>
        </p:blipFill>
        <p:spPr bwMode="auto">
          <a:xfrm>
            <a:off x="251520" y="2708920"/>
            <a:ext cx="2808312" cy="381642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51520" y="620688"/>
            <a:ext cx="4248472" cy="59400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лагодаря 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внедрению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применению конструктора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повседневной самостоятельной деятельности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детей: 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стали более любознательными, активными, расширился их словарный запас;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проявляют интерес к конструкторской деятельности, желание экспериментировать;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них развито воображение, умение видеть необычное в обычных предметах, развивается мелкая моторика рук, мышление, внимание;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Умеют  создавать совместные декоративные конструкции;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Стали более самостоятельные в работе, проявляют свою творческую инициативу.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ome\Desktop\3д конструк\IMG_20210319_16420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0"/>
          <a:stretch/>
        </p:blipFill>
        <p:spPr bwMode="auto">
          <a:xfrm>
            <a:off x="4788024" y="188640"/>
            <a:ext cx="3304664" cy="371741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Home\Desktop\3д конструк\IMG_20210319_16440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32420" b="6849"/>
          <a:stretch/>
        </p:blipFill>
        <p:spPr bwMode="auto">
          <a:xfrm>
            <a:off x="4644008" y="4077072"/>
            <a:ext cx="4320480" cy="248370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650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/>
        </p:nvSpPr>
        <p:spPr bwMode="auto">
          <a:xfrm>
            <a:off x="1214438" y="2000250"/>
            <a:ext cx="6786562" cy="25717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0" cap="none" spc="0" normalizeH="0" baseline="0" noProof="0" dirty="0" smtClean="0">
                <a:ln w="9525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</a:rPr>
              <a:t>Спасибо за внимание</a:t>
            </a:r>
            <a:r>
              <a:rPr kumimoji="0" lang="ru-RU" sz="5400" b="1" i="0" u="none" strike="noStrike" kern="10" cap="none" spc="0" normalizeH="0" baseline="0" noProof="0" dirty="0" smtClean="0">
                <a:ln w="9525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rgbClr val="663300"/>
                </a:solidFill>
                <a:effectLst/>
                <a:uLnTx/>
                <a:uFillTx/>
                <a:latin typeface="Arial Narrow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2447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4889" y="465138"/>
            <a:ext cx="3520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Актуальность</a:t>
            </a: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5621" y="2276872"/>
            <a:ext cx="73448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25621" y="1126023"/>
            <a:ext cx="7246780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Часто бывает так, что наш дом хранит в себе огромное множество материалов, с помощью которых можно с легкостью проявить творческие способности.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https://avatars.mds.yandex.net/get-zen_doc/1350031/pub_5b61e169e5056000a8d32956_5b61e42379b27700a957bf43/scale_12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" r="9593"/>
          <a:stretch/>
        </p:blipFill>
        <p:spPr bwMode="auto">
          <a:xfrm>
            <a:off x="4932040" y="2582306"/>
            <a:ext cx="3908303" cy="3078941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massanmasura.com/gorseller/hakkimizda/27597282553159425193PSX_20190627_1209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massanmasura.com/gorseller/hakkimizda/27597282553159425193PSX_20190627_12090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massanmasura.com/gorseller/hakkimizda/27597282553159425193PSX_20190627_12090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https://i.ytimg.com/vi/pylycqY_ngA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8" r="4791"/>
          <a:stretch/>
        </p:blipFill>
        <p:spPr bwMode="auto">
          <a:xfrm>
            <a:off x="460375" y="3068960"/>
            <a:ext cx="4287942" cy="316281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0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20204" y="260648"/>
            <a:ext cx="7286676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год науки и технологий, наша образовательная организация поставила перед собой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условий, способствующих развитию продуктивного мышления и технических способностей обучающихся, их творческого потенциала в соответствии с требованием ФГОС ДО.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Home\AppData\Local\Microsoft\Windows\Temporary Internet Files\Content.Word\IMG_20210318_10082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"/>
          <a:stretch/>
        </p:blipFill>
        <p:spPr bwMode="auto">
          <a:xfrm>
            <a:off x="395536" y="2229712"/>
            <a:ext cx="4464496" cy="415161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Home\AppData\Local\Microsoft\Windows\Temporary Internet Files\Content.Word\IMG_20210318_10055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t="10900" b="8472"/>
          <a:stretch/>
        </p:blipFill>
        <p:spPr bwMode="auto">
          <a:xfrm>
            <a:off x="5076056" y="2229712"/>
            <a:ext cx="3600400" cy="415161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23111" y="332656"/>
            <a:ext cx="7346994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Д конструктор из картона - невероятно простая игрушка, сделанная  своими руками из доступных материалов. При этом </a:t>
            </a:r>
            <a:r>
              <a:rPr lang="ru-RU" sz="2400" dirty="0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очень увлекательная и полезная для детей.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" name="Рисунок 2" descr="C:\Users\Home\AppData\Local\Microsoft\Windows\Temporary Internet Files\Content.Word\IMG_20210318_1005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00240"/>
            <a:ext cx="3604390" cy="446173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Home\AppData\Local\Microsoft\Windows\Temporary Internet Files\Content.Word\IMG_20210318_10031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8"/>
          <a:stretch/>
        </p:blipFill>
        <p:spPr bwMode="auto">
          <a:xfrm>
            <a:off x="4500562" y="2000240"/>
            <a:ext cx="4080679" cy="446173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22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71600" y="260648"/>
            <a:ext cx="720080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конструктор входит в ТОП лучших развивающих игрушек для ребенка дошкольного возраста. Ведь он не только способствует развитию мелкой моторики и воображения, а является универсальным дидактическим пособием.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" name="Рисунок 2" descr="C:\Users\Home\AppData\Local\Microsoft\Windows\Temporary Internet Files\Content.Word\IMG_20210318_0948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456384" cy="432048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Home\AppData\Local\Microsoft\Windows\Temporary Internet Files\Content.Word\IMG_20210318_09514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1"/>
          <a:stretch/>
        </p:blipFill>
        <p:spPr bwMode="auto">
          <a:xfrm>
            <a:off x="4788024" y="2348880"/>
            <a:ext cx="3744416" cy="432048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7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827584" y="764704"/>
            <a:ext cx="3384376" cy="52629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материалы будут нужны: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втулки разного размера и толщины;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цветной картон;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картон от коробок;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краска;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клей;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ножницы;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нож;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карандаш;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линейка;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кисти;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степлер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Рисунок 4" descr="IMG_20210315_1823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28600"/>
            <a:ext cx="4248472" cy="318520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794" y="3140968"/>
            <a:ext cx="4446494" cy="3338571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констркуктино-тех. деятельность\Новая папка\IMG_20210315_17015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0"/>
          <a:stretch/>
        </p:blipFill>
        <p:spPr bwMode="auto">
          <a:xfrm rot="16200000">
            <a:off x="4773970" y="2694532"/>
            <a:ext cx="3206973" cy="432048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766864"/>
            <a:ext cx="3096344" cy="50384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помощью ножа делаем по четыре надреза на втулке с каждой стороны (по 2 см.). Также делаем прорези на втулке вдоль или поперек в зависимости от замысла. Ножницами или канцелярским ножом делаем дополнительные заготовки к конструктору. Это могут быть геометрические фигуры, силуэты деревьев и многое другое из картона.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Home\Desktop\3д конструк\IMG_20210319_1425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9" b="7969"/>
          <a:stretch/>
        </p:blipFill>
        <p:spPr bwMode="auto">
          <a:xfrm rot="16200000">
            <a:off x="4769470" y="60255"/>
            <a:ext cx="2952328" cy="316420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констркуктино-тех. деятельность\Новая папка\IMG_20210315_1820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8352"/>
            <a:ext cx="4118187" cy="308864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F:\констркуктино-тех. деятельность\Новая папка\IMG_20210315_17043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5000"/>
          <a:stretch/>
        </p:blipFill>
        <p:spPr bwMode="auto">
          <a:xfrm>
            <a:off x="4427984" y="3501008"/>
            <a:ext cx="2952328" cy="297027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282276"/>
            <a:ext cx="3096344" cy="41494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того, чтобы наш конструктор стал более привлекательным, мы его покрасили в яркие цвета с помощью акриловой водоэмульсионной краски. Теперь детали конструктора можно будет протирать и они не будет пачкать руки.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констркуктино-тех. деятельность\Новая папка\IMG_20210309_16445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4131"/>
          <a:stretch/>
        </p:blipFill>
        <p:spPr bwMode="auto">
          <a:xfrm>
            <a:off x="4644008" y="321895"/>
            <a:ext cx="3384376" cy="3035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836712"/>
            <a:ext cx="3528392" cy="475252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цветного картона изготовили конусы. Чтобы конус лучше держался на конструкции, мы берем втулку меньшим диаметром, чем основные втулки нашего конструктора. С одного края делаем надрезы и загибаем их. Затем с помощью клея приклеиваем к внутренней стороне конуса. Наши детали готовы для конструирования крыш домов, верхушек башен, для носа самолета, ракеты.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Home\Desktop\3д конструк\IMG_20210319_1427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11"/>
          <a:stretch/>
        </p:blipFill>
        <p:spPr bwMode="auto">
          <a:xfrm rot="16200000">
            <a:off x="4907852" y="3237166"/>
            <a:ext cx="2905760" cy="3433445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11319</TotalTime>
  <Words>491</Words>
  <Application>Microsoft Office PowerPoint</Application>
  <PresentationFormat>Экран (4:3)</PresentationFormat>
  <Paragraphs>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Кнопка</vt:lpstr>
      <vt:lpstr>Муниципальное бюджетное дошкольное образовательное учреждение Полевского городского округа  «Детский сад № 40 общеразвивающего вида»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39</cp:revision>
  <dcterms:created xsi:type="dcterms:W3CDTF">2021-02-21T05:30:11Z</dcterms:created>
  <dcterms:modified xsi:type="dcterms:W3CDTF">2021-03-21T06:11:57Z</dcterms:modified>
</cp:coreProperties>
</file>