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9" r:id="rId3"/>
    <p:sldId id="260" r:id="rId4"/>
    <p:sldId id="261" r:id="rId5"/>
    <p:sldId id="262" r:id="rId6"/>
    <p:sldId id="266" r:id="rId7"/>
    <p:sldId id="263" r:id="rId8"/>
    <p:sldId id="264" r:id="rId9"/>
    <p:sldId id="265" r:id="rId10"/>
    <p:sldId id="267" r:id="rId11"/>
    <p:sldId id="269" r:id="rId12"/>
    <p:sldId id="271" r:id="rId13"/>
    <p:sldId id="27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2F7D7-BF9C-4DDD-80FE-8C9B9AAB5DD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0FE58-0E4F-4C66-8B4A-B5668BEB3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523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0FE58-0E4F-4C66-8B4A-B5668BEB37D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949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068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18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039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883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8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141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505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199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6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863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469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125A2-136A-4951-87D9-E9D70A46F6F5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C7DF6-E0BB-4360-BF4C-69C8E4AAC3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513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.xml"/><Relationship Id="rId7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slide" Target="slide6.xml"/><Relationship Id="rId4" Type="http://schemas.openxmlformats.org/officeDocument/2006/relationships/image" Target="../media/image11.jpeg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Скороговорка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14475" y="2055812"/>
            <a:ext cx="932973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125"/>
              </a:spcAft>
            </a:pP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снегу намело!</a:t>
            </a:r>
            <a:b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Стало всё светлым-светло!</a:t>
            </a:r>
            <a:b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Сосны снежные стоят,</a:t>
            </a:r>
            <a:b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Словно в сказке лес и сад!</a:t>
            </a:r>
            <a:endParaRPr lang="ru-RU" sz="44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1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9" y="-5834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383" y="180459"/>
            <a:ext cx="10515600" cy="94932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Зимний лес в картинк</a:t>
            </a:r>
            <a:r>
              <a:rPr lang="ru-RU" dirty="0" smtClean="0">
                <a:solidFill>
                  <a:srgbClr val="0070C0"/>
                </a:solidFill>
              </a:rPr>
              <a:t>ах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4" descr="Художник Иван Шишкин">
            <a:hlinkClick r:id="rId3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49" y="1145659"/>
            <a:ext cx="2752725" cy="192405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38200" y="3238500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И. Шишкин «Зима»</a:t>
            </a:r>
            <a:endParaRPr lang="ru-RU" altLang="ru-RU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" name="Picture 5" descr="васнецов зимний сон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029" y="1106487"/>
            <a:ext cx="2736850" cy="193675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369029" y="3238500"/>
            <a:ext cx="33063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Васнецов «Зимний </a:t>
            </a:r>
            <a:r>
              <a:rPr lang="ru-RU" alt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сон»</a:t>
            </a:r>
            <a:endParaRPr lang="ru-RU" altLang="ru-RU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" name="Picture 7" descr="Картины художника Крыжицкий Константин Яковлевич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262" y="1106487"/>
            <a:ext cx="2771775" cy="1919288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870262" y="3238500"/>
            <a:ext cx="3078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К. Я. </a:t>
            </a:r>
            <a:r>
              <a:rPr lang="ru-RU" altLang="ru-RU" b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Крыжицкий</a:t>
            </a:r>
            <a:r>
              <a:rPr lang="ru-RU" alt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. «Зимний лес».</a:t>
            </a:r>
            <a:endParaRPr lang="ru-RU" altLang="ru-RU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4" name="Picture 6" descr="герасимов зимний лес просека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39" y="3666608"/>
            <a:ext cx="2808288" cy="1955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2085974" y="6107628"/>
            <a:ext cx="8672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anose="02040502050405020303" pitchFamily="18" charset="0"/>
              </a:rPr>
              <a:t>А. Герасимов. «Зимний лес».</a:t>
            </a:r>
            <a:endParaRPr lang="ru-RU" altLang="ru-RU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56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3575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72125" y="1300164"/>
            <a:ext cx="5781675" cy="4876799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Рассмотрим иллюстрацию художника Алексея Мищенко, сделанную непосредственно              к стихотворению  Ф. И. Тютчева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«Чародейкою зимой…»</a:t>
            </a:r>
          </a:p>
          <a:p>
            <a:pPr marL="0" indent="0"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Как художник создаёт ощущение сказочности, чуда?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3436" y="1085851"/>
            <a:ext cx="4510089" cy="56292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44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ru-RU" altLang="ru-RU" sz="4000" b="1" dirty="0" smtClean="0">
                <a:solidFill>
                  <a:srgbClr val="000066"/>
                </a:solidFill>
                <a:latin typeface="Georgia" panose="02040502050405020303" pitchFamily="18" charset="0"/>
              </a:rPr>
              <a:t>1. Подготовить чтение наизусть.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ru-RU" altLang="ru-RU" sz="4000" b="1" dirty="0" smtClean="0">
                <a:solidFill>
                  <a:srgbClr val="000066"/>
                </a:solidFill>
                <a:latin typeface="Georgia" panose="02040502050405020303" pitchFamily="18" charset="0"/>
              </a:rPr>
              <a:t>2. Выполнить иллюстрацию к стихотворению.</a:t>
            </a:r>
            <a:endParaRPr lang="en-US" altLang="ru-RU" sz="4000" b="1" dirty="0" smtClean="0">
              <a:solidFill>
                <a:srgbClr val="000066"/>
              </a:solidFill>
              <a:latin typeface="Georgia" panose="02040502050405020303" pitchFamily="18" charset="0"/>
            </a:endParaRPr>
          </a:p>
          <a:p>
            <a:endParaRPr lang="ru-RU" sz="4000" dirty="0"/>
          </a:p>
        </p:txBody>
      </p:sp>
      <p:sp>
        <p:nvSpPr>
          <p:cNvPr id="4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Georgia" panose="02040502050405020303" pitchFamily="18" charset="0"/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46189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5000" b="1" dirty="0" smtClean="0">
                <a:solidFill>
                  <a:srgbClr val="0070C0"/>
                </a:solidFill>
              </a:rPr>
              <a:t>Молодцы</a:t>
            </a:r>
            <a:r>
              <a:rPr lang="ru-RU" sz="10000" b="1" dirty="0" smtClean="0">
                <a:solidFill>
                  <a:srgbClr val="0070C0"/>
                </a:solidFill>
              </a:rPr>
              <a:t>!</a:t>
            </a:r>
            <a:endParaRPr lang="ru-RU" sz="10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678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solidFill>
                  <a:schemeClr val="accent5">
                    <a:lumMod val="75000"/>
                  </a:schemeClr>
                </a:solidFill>
              </a:rPr>
              <a:t>Федор Иванович Тютчев</a:t>
            </a:r>
            <a:endParaRPr lang="ru-RU" sz="5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5" descr="tjutchev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085" y="1806575"/>
            <a:ext cx="3313831" cy="405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72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Ф. И. Тютчев «Чародейкою Зимой…»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1690688"/>
            <a:ext cx="6929438" cy="4267199"/>
          </a:xfrm>
        </p:spPr>
      </p:pic>
    </p:spTree>
    <p:extLst>
      <p:ext uri="{BB962C8B-B14F-4D97-AF65-F5344CB8AC3E}">
        <p14:creationId xmlns:p14="http://schemas.microsoft.com/office/powerpoint/2010/main" val="241318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391775" cy="935038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Словарная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работа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00164"/>
            <a:ext cx="10515600" cy="4876799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Чародей, волшебник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/>
              <a:t>- человек, чем-то очаровывающий других.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Очароват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ь - </a:t>
            </a:r>
            <a:r>
              <a:rPr lang="ru-RU" dirty="0"/>
              <a:t>произвести сильное, неотразимое впечатление на кого-нибудь, что-нибудь.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Чары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-</a:t>
            </a:r>
            <a:r>
              <a:rPr lang="ru-RU" dirty="0"/>
              <a:t> волшебство.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Ослепительная краса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dirty="0"/>
              <a:t>(очень красивая)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Бахрома</a:t>
            </a:r>
            <a:r>
              <a:rPr lang="ru-RU" dirty="0"/>
              <a:t> - тесьма с висящими с одной стороны нитями, мягкими волокнами, шнурками или любыми другими подвесками. Используется как обшивка краев одежды, скатерти и пр. из крученых или иной формы шелковых, шерстяных, серебряных или золотых ниток, а также как украшение к занавесям, мебели, абажурам.</a:t>
            </a:r>
          </a:p>
          <a:p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Мещет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 – </a:t>
            </a:r>
            <a:r>
              <a:rPr lang="ru-RU" dirty="0"/>
              <a:t>мечет - от слова метать.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5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3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7338"/>
            <a:ext cx="10515600" cy="461962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ru-RU" sz="2400" b="1" dirty="0" smtClean="0"/>
              <a:t>Чародейкою </a:t>
            </a:r>
            <a:r>
              <a:rPr lang="ru-RU" sz="2400" b="1" dirty="0"/>
              <a:t>Зимою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    Околдован</a:t>
            </a:r>
            <a:r>
              <a:rPr lang="ru-RU" sz="2400" b="1" dirty="0"/>
              <a:t>, лес стоит –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      И </a:t>
            </a:r>
            <a:r>
              <a:rPr lang="ru-RU" sz="2400" b="1" dirty="0"/>
              <a:t>под снежной </a:t>
            </a:r>
            <a:r>
              <a:rPr lang="ru-RU" sz="2400" b="1" dirty="0" err="1"/>
              <a:t>бахромою</a:t>
            </a:r>
            <a:r>
              <a:rPr lang="ru-RU" sz="2400" b="1" dirty="0"/>
              <a:t>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  Неподвижною</a:t>
            </a:r>
            <a:r>
              <a:rPr lang="ru-RU" sz="2400" b="1" dirty="0"/>
              <a:t>, немою,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        Чудной </a:t>
            </a:r>
            <a:r>
              <a:rPr lang="ru-RU" sz="2400" b="1" dirty="0"/>
              <a:t>жизнью он блестит.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2940436"/>
            <a:ext cx="3400425" cy="28387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919" y="3563183"/>
            <a:ext cx="4383406" cy="256840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42462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О</a:t>
            </a:r>
            <a:r>
              <a:rPr lang="ru-RU" b="1" dirty="0" smtClean="0">
                <a:solidFill>
                  <a:srgbClr val="0070C0"/>
                </a:solidFill>
              </a:rPr>
              <a:t>лицетворение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sz="3600" dirty="0"/>
              <a:t>изображение неодушевленных предметов как одушевленных, при котором они наделяются свойствами живых существ: даром речи, способностью мыслить и чувствовать.</a:t>
            </a:r>
          </a:p>
        </p:txBody>
      </p:sp>
    </p:spTree>
    <p:extLst>
      <p:ext uri="{BB962C8B-B14F-4D97-AF65-F5344CB8AC3E}">
        <p14:creationId xmlns:p14="http://schemas.microsoft.com/office/powerpoint/2010/main" val="3876029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400" b="1" dirty="0" smtClean="0"/>
              <a:t>И </a:t>
            </a:r>
            <a:r>
              <a:rPr lang="ru-RU" sz="2400" b="1" dirty="0"/>
              <a:t>стоит он, околдован</a:t>
            </a:r>
            <a:r>
              <a:rPr lang="ru-RU" sz="2400" b="1" dirty="0" smtClean="0"/>
              <a:t>,-                   </a:t>
            </a:r>
            <a:br>
              <a:rPr lang="ru-RU" sz="2400" b="1" dirty="0" smtClean="0"/>
            </a:br>
            <a:r>
              <a:rPr lang="ru-RU" sz="2400" b="1" dirty="0"/>
              <a:t>Не мертвец и не живой –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Сном волшебным очарован,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Весь опутан, весь окован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Легкой цепью пуховой…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258" y="2171700"/>
            <a:ext cx="5177392" cy="400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2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7156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02281"/>
            <a:ext cx="10515600" cy="56271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/>
              <a:t>Солнце зимнее ли </a:t>
            </a:r>
            <a:r>
              <a:rPr lang="ru-RU" sz="2400" b="1" dirty="0" err="1"/>
              <a:t>мещет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На него свой луч косой –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В нем ничто не затрепещет,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Он весь вспыхнет и заблещет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Ослепительной красой.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937" y="3039157"/>
            <a:ext cx="4238625" cy="32182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410" y="3001310"/>
            <a:ext cx="5788555" cy="32560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120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2.infourok.ru/uploads/ex/00df/0001fcae-e54ccee5/1/img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5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3817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205</Words>
  <Application>Microsoft Office PowerPoint</Application>
  <PresentationFormat>Широкоэкранный</PresentationFormat>
  <Paragraphs>31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Georgia</vt:lpstr>
      <vt:lpstr>Times New Roman</vt:lpstr>
      <vt:lpstr>Тема Office</vt:lpstr>
      <vt:lpstr>Скороговорка</vt:lpstr>
      <vt:lpstr>Федор Иванович Тютчев</vt:lpstr>
      <vt:lpstr>Ф. И. Тютчев «Чародейкою Зимой…»</vt:lpstr>
      <vt:lpstr>Словарная работа</vt:lpstr>
      <vt:lpstr>Презентация PowerPoint</vt:lpstr>
      <vt:lpstr>Олицетворение</vt:lpstr>
      <vt:lpstr>Презентация PowerPoint</vt:lpstr>
      <vt:lpstr>Презентация PowerPoint</vt:lpstr>
      <vt:lpstr>Презентация PowerPoint</vt:lpstr>
      <vt:lpstr>Зимний лес в картинках</vt:lpstr>
      <vt:lpstr>Презентация PowerPoint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2018-10-16T05:55:15Z</dcterms:created>
  <dcterms:modified xsi:type="dcterms:W3CDTF">2018-10-16T07:07:04Z</dcterms:modified>
</cp:coreProperties>
</file>