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  <p:sldId id="256" r:id="rId5"/>
    <p:sldId id="266" r:id="rId6"/>
    <p:sldId id="258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7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89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688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90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72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0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518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973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98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2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28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F368D-06EB-4419-A422-C26079002A7B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92029-0440-48D0-AB0D-DCE3E02B78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26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25639" y="3204878"/>
            <a:ext cx="5157787" cy="36845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«…….А побед у него больше, чем поражений. Сталинская Россия – это не прежняя Россия, погибшая вместе с монархией. Но сталинское государство без достойных Сталину преемников обречено».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Шарль де Голль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433583" y="2941803"/>
            <a:ext cx="5183188" cy="3684588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endParaRPr lang="ru-RU" b="1" dirty="0" smtClean="0"/>
          </a:p>
          <a:p>
            <a:pPr marL="914400" lvl="2" indent="0">
              <a:buNone/>
            </a:pPr>
            <a:endParaRPr lang="ru-RU" b="1" dirty="0"/>
          </a:p>
          <a:p>
            <a:pPr marL="914400" lvl="2" indent="0">
              <a:buNone/>
            </a:pPr>
            <a:endParaRPr lang="ru-RU" b="1" dirty="0" smtClean="0"/>
          </a:p>
          <a:p>
            <a:pPr marL="914400" lvl="2" indent="0">
              <a:buNone/>
            </a:pPr>
            <a:r>
              <a:rPr lang="ru-RU" sz="2400" b="1" i="1" dirty="0" smtClean="0"/>
              <a:t>“</a:t>
            </a:r>
            <a:r>
              <a:rPr lang="ru-RU" sz="2400" b="1" i="1" dirty="0"/>
              <a:t>Я считаю, что к жертвам репрессий нельзя отнести только тех, кто сидел в лагерях или погиб. В принципе жертвой репрессий был весь народ</a:t>
            </a:r>
            <a:r>
              <a:rPr lang="ru-RU" sz="2400" b="1" i="1" dirty="0" smtClean="0"/>
              <a:t>”.</a:t>
            </a:r>
            <a:r>
              <a:rPr lang="ru-RU" sz="2400" b="1" i="1" dirty="0"/>
              <a:t> </a:t>
            </a:r>
            <a:endParaRPr lang="ru-RU" sz="2400" b="1" i="1" dirty="0" smtClean="0"/>
          </a:p>
          <a:p>
            <a:pPr marL="914400" lvl="2" indent="0">
              <a:buNone/>
            </a:pPr>
            <a:r>
              <a:rPr lang="ru-RU" sz="2400" b="1" i="1" dirty="0" smtClean="0"/>
              <a:t>                             Р.А. Медведев</a:t>
            </a:r>
            <a:r>
              <a:rPr lang="ru-RU" sz="2400" b="1" i="1" dirty="0"/>
              <a:t> </a:t>
            </a:r>
          </a:p>
        </p:txBody>
      </p:sp>
      <p:pic>
        <p:nvPicPr>
          <p:cNvPr id="5122" name="Picture 2" descr="http://fuchs-a.narod.ru/utro_nashej_rodin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701" y="136477"/>
            <a:ext cx="5158854" cy="345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24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EC-IdbCXkAAJNy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2655" y="0"/>
            <a:ext cx="4491990" cy="6858000"/>
          </a:xfrm>
          <a:prstGeom prst="rect">
            <a:avLst/>
          </a:prstGeom>
        </p:spPr>
      </p:pic>
      <p:pic>
        <p:nvPicPr>
          <p:cNvPr id="8" name="Рисунок 7" descr="20422488_6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7300" y="0"/>
            <a:ext cx="43434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эор\9класс\духовная жизнь в 20-е гг\2690901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2388"/>
            <a:ext cx="9753600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2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эор\9класс\духовная жизнь в 20-е гг\71untitled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6" y="1071532"/>
            <a:ext cx="11068333" cy="462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9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421004"/>
            <a:ext cx="3226689" cy="37120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841" y="829055"/>
            <a:ext cx="3002471" cy="33040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041" y="2590800"/>
            <a:ext cx="48768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35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Учитель\Рабочий стол\эор\9класс\духовная жизнь в 20-е гг\1165-50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8" y="0"/>
            <a:ext cx="5935861" cy="523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Учитель\Рабочий стол\эор\9класс\духовная жизнь в 20-е гг\img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427" y="182880"/>
            <a:ext cx="6231629" cy="569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0022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64</Words>
  <Application>Microsoft Office PowerPoint</Application>
  <PresentationFormat>Произвольный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uer</dc:creator>
  <cp:lastModifiedBy>Екатерина</cp:lastModifiedBy>
  <cp:revision>16</cp:revision>
  <dcterms:created xsi:type="dcterms:W3CDTF">2018-12-09T07:49:05Z</dcterms:created>
  <dcterms:modified xsi:type="dcterms:W3CDTF">2020-04-12T17:59:37Z</dcterms:modified>
</cp:coreProperties>
</file>